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88" r:id="rId3"/>
    <p:sldId id="302" r:id="rId4"/>
    <p:sldId id="269" r:id="rId5"/>
    <p:sldId id="270" r:id="rId6"/>
    <p:sldId id="305" r:id="rId7"/>
    <p:sldId id="306" r:id="rId8"/>
    <p:sldId id="308" r:id="rId9"/>
    <p:sldId id="309" r:id="rId10"/>
    <p:sldId id="310" r:id="rId11"/>
    <p:sldId id="311" r:id="rId12"/>
    <p:sldId id="313" r:id="rId13"/>
    <p:sldId id="312" r:id="rId14"/>
    <p:sldId id="307" r:id="rId15"/>
    <p:sldId id="284" r:id="rId16"/>
    <p:sldId id="31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MX" dirty="0"/>
              <a:t>Clasificación por </a:t>
            </a:r>
            <a:r>
              <a:rPr lang="es-MX" dirty="0" smtClean="0"/>
              <a:t>equipo. México</a:t>
            </a:r>
            <a:r>
              <a:rPr lang="es-MX" baseline="0" dirty="0" smtClean="0"/>
              <a:t> y Finlandia</a:t>
            </a:r>
            <a:r>
              <a:rPr lang="es-MX" dirty="0" smtClean="0"/>
              <a:t> </a:t>
            </a:r>
            <a:endParaRPr lang="es-MX" dirty="0"/>
          </a:p>
        </c:rich>
      </c:tx>
      <c:layout>
        <c:manualLayout>
          <c:xMode val="edge"/>
          <c:yMode val="edge"/>
          <c:x val="0.33933667503454817"/>
          <c:y val="2.80074861824007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MX"/>
        </a:p>
      </c:txPr>
    </c:title>
    <c:autoTitleDeleted val="0"/>
    <c:plotArea>
      <c:layout/>
      <c:barChart>
        <c:barDir val="col"/>
        <c:grouping val="clustered"/>
        <c:varyColors val="0"/>
        <c:ser>
          <c:idx val="0"/>
          <c:order val="0"/>
          <c:tx>
            <c:strRef>
              <c:f>'Mexico-Finlandia'!$C$10</c:f>
              <c:strCache>
                <c:ptCount val="1"/>
                <c:pt idx="0">
                  <c:v>Países que participan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rgbClr val="052F61"/>
              </a:solidFill>
            </a:ln>
            <a:effectLst/>
          </c:spPr>
          <c:invertIfNegative val="0"/>
          <c:cat>
            <c:strRef>
              <c:f>'Mexico-Finlandia'!$B$11:$B$67</c:f>
              <c:strCache>
                <c:ptCount val="57"/>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'Mexico-Finlandia'!$C$11:$C$67</c:f>
              <c:numCache>
                <c:formatCode>General</c:formatCode>
                <c:ptCount val="57"/>
                <c:pt idx="0">
                  <c:v>7</c:v>
                </c:pt>
                <c:pt idx="1">
                  <c:v>5</c:v>
                </c:pt>
                <c:pt idx="2">
                  <c:v>6</c:v>
                </c:pt>
                <c:pt idx="3">
                  <c:v>7</c:v>
                </c:pt>
                <c:pt idx="4">
                  <c:v>8</c:v>
                </c:pt>
                <c:pt idx="5">
                  <c:v>9</c:v>
                </c:pt>
                <c:pt idx="6">
                  <c:v>10</c:v>
                </c:pt>
                <c:pt idx="7">
                  <c:v>9</c:v>
                </c:pt>
                <c:pt idx="8">
                  <c:v>13</c:v>
                </c:pt>
                <c:pt idx="9">
                  <c:v>12</c:v>
                </c:pt>
                <c:pt idx="10">
                  <c:v>14</c:v>
                </c:pt>
                <c:pt idx="11">
                  <c:v>14</c:v>
                </c:pt>
                <c:pt idx="12">
                  <c:v>15</c:v>
                </c:pt>
                <c:pt idx="13">
                  <c:v>14</c:v>
                </c:pt>
                <c:pt idx="14">
                  <c:v>16</c:v>
                </c:pt>
                <c:pt idx="15">
                  <c:v>18</c:v>
                </c:pt>
                <c:pt idx="16">
                  <c:v>17</c:v>
                </c:pt>
                <c:pt idx="17">
                  <c:v>18</c:v>
                </c:pt>
                <c:pt idx="18">
                  <c:v>21</c:v>
                </c:pt>
                <c:pt idx="19">
                  <c:v>17</c:v>
                </c:pt>
                <c:pt idx="20">
                  <c:v>23</c:v>
                </c:pt>
                <c:pt idx="21">
                  <c:v>27</c:v>
                </c:pt>
                <c:pt idx="22">
                  <c:v>30</c:v>
                </c:pt>
                <c:pt idx="23">
                  <c:v>32</c:v>
                </c:pt>
                <c:pt idx="24">
                  <c:v>34</c:v>
                </c:pt>
                <c:pt idx="25">
                  <c:v>38</c:v>
                </c:pt>
                <c:pt idx="26">
                  <c:v>37</c:v>
                </c:pt>
                <c:pt idx="27">
                  <c:v>42</c:v>
                </c:pt>
                <c:pt idx="28">
                  <c:v>49</c:v>
                </c:pt>
                <c:pt idx="29">
                  <c:v>50</c:v>
                </c:pt>
                <c:pt idx="30">
                  <c:v>54</c:v>
                </c:pt>
                <c:pt idx="31">
                  <c:v>55</c:v>
                </c:pt>
                <c:pt idx="32">
                  <c:v>56</c:v>
                </c:pt>
                <c:pt idx="33">
                  <c:v>73</c:v>
                </c:pt>
                <c:pt idx="34">
                  <c:v>69</c:v>
                </c:pt>
                <c:pt idx="35">
                  <c:v>73</c:v>
                </c:pt>
                <c:pt idx="36">
                  <c:v>75</c:v>
                </c:pt>
                <c:pt idx="37">
                  <c:v>82</c:v>
                </c:pt>
                <c:pt idx="38">
                  <c:v>76</c:v>
                </c:pt>
                <c:pt idx="39">
                  <c:v>81</c:v>
                </c:pt>
                <c:pt idx="40">
                  <c:v>82</c:v>
                </c:pt>
                <c:pt idx="41">
                  <c:v>83</c:v>
                </c:pt>
                <c:pt idx="42">
                  <c:v>84</c:v>
                </c:pt>
                <c:pt idx="43">
                  <c:v>82</c:v>
                </c:pt>
                <c:pt idx="44">
                  <c:v>85</c:v>
                </c:pt>
                <c:pt idx="45">
                  <c:v>91</c:v>
                </c:pt>
                <c:pt idx="46">
                  <c:v>90</c:v>
                </c:pt>
                <c:pt idx="47">
                  <c:v>93</c:v>
                </c:pt>
                <c:pt idx="48">
                  <c:v>97</c:v>
                </c:pt>
                <c:pt idx="49">
                  <c:v>104</c:v>
                </c:pt>
                <c:pt idx="50">
                  <c:v>96</c:v>
                </c:pt>
                <c:pt idx="51">
                  <c:v>101</c:v>
                </c:pt>
                <c:pt idx="52">
                  <c:v>100</c:v>
                </c:pt>
                <c:pt idx="53">
                  <c:v>97</c:v>
                </c:pt>
                <c:pt idx="54">
                  <c:v>101</c:v>
                </c:pt>
                <c:pt idx="55">
                  <c:v>104</c:v>
                </c:pt>
                <c:pt idx="56">
                  <c:v>109</c:v>
                </c:pt>
              </c:numCache>
            </c:numRef>
          </c:val>
        </c:ser>
        <c:dLbls>
          <c:showLegendKey val="0"/>
          <c:showVal val="0"/>
          <c:showCatName val="0"/>
          <c:showSerName val="0"/>
          <c:showPercent val="0"/>
          <c:showBubbleSize val="0"/>
        </c:dLbls>
        <c:gapWidth val="247"/>
        <c:axId val="284975040"/>
        <c:axId val="284973472"/>
      </c:barChart>
      <c:lineChart>
        <c:grouping val="standard"/>
        <c:varyColors val="0"/>
        <c:ser>
          <c:idx val="1"/>
          <c:order val="1"/>
          <c:tx>
            <c:strRef>
              <c:f>'Mexico-Finlandia'!$D$10</c:f>
              <c:strCache>
                <c:ptCount val="1"/>
                <c:pt idx="0">
                  <c:v>Clasificación invertida (México)</c:v>
                </c:pt>
              </c:strCache>
            </c:strRef>
          </c:tx>
          <c:spPr>
            <a:ln w="31750" cap="rnd">
              <a:solidFill>
                <a:srgbClr val="C62324"/>
              </a:solidFill>
              <a:round/>
            </a:ln>
            <a:effectLst/>
          </c:spPr>
          <c:marker>
            <c:symbol val="circle"/>
            <c:size val="6"/>
            <c:spPr>
              <a:solidFill>
                <a:srgbClr val="C62324"/>
              </a:solidFill>
              <a:ln w="12700">
                <a:solidFill>
                  <a:srgbClr val="C62324"/>
                </a:solidFill>
                <a:round/>
              </a:ln>
              <a:effectLst/>
            </c:spPr>
          </c:marker>
          <c:cat>
            <c:strRef>
              <c:f>'Mexico-Finlandia'!$B$11:$B$67</c:f>
              <c:strCache>
                <c:ptCount val="57"/>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'Mexico-Finlandia'!$D$11:$D$67</c:f>
              <c:numCache>
                <c:formatCode>General</c:formatCode>
                <c:ptCount val="57"/>
                <c:pt idx="0">
                  <c:v>0</c:v>
                </c:pt>
                <c:pt idx="21">
                  <c:v>0</c:v>
                </c:pt>
                <c:pt idx="27">
                  <c:v>2</c:v>
                </c:pt>
                <c:pt idx="28">
                  <c:v>12</c:v>
                </c:pt>
                <c:pt idx="29">
                  <c:v>19</c:v>
                </c:pt>
                <c:pt idx="30">
                  <c:v>17</c:v>
                </c:pt>
                <c:pt idx="31">
                  <c:v>20</c:v>
                </c:pt>
                <c:pt idx="32">
                  <c:v>6</c:v>
                </c:pt>
                <c:pt idx="33">
                  <c:v>12</c:v>
                </c:pt>
                <c:pt idx="34">
                  <c:v>4</c:v>
                </c:pt>
                <c:pt idx="35">
                  <c:v>15</c:v>
                </c:pt>
                <c:pt idx="36">
                  <c:v>22</c:v>
                </c:pt>
                <c:pt idx="37">
                  <c:v>50</c:v>
                </c:pt>
                <c:pt idx="38">
                  <c:v>32</c:v>
                </c:pt>
                <c:pt idx="39">
                  <c:v>29</c:v>
                </c:pt>
                <c:pt idx="40">
                  <c:v>50</c:v>
                </c:pt>
                <c:pt idx="41">
                  <c:v>37</c:v>
                </c:pt>
                <c:pt idx="42">
                  <c:v>38</c:v>
                </c:pt>
                <c:pt idx="43">
                  <c:v>41</c:v>
                </c:pt>
                <c:pt idx="44">
                  <c:v>48</c:v>
                </c:pt>
                <c:pt idx="45">
                  <c:v>60</c:v>
                </c:pt>
                <c:pt idx="46">
                  <c:v>66</c:v>
                </c:pt>
                <c:pt idx="47">
                  <c:v>56</c:v>
                </c:pt>
                <c:pt idx="48">
                  <c:v>60</c:v>
                </c:pt>
                <c:pt idx="49">
                  <c:v>54</c:v>
                </c:pt>
                <c:pt idx="50">
                  <c:v>63</c:v>
                </c:pt>
                <c:pt idx="51">
                  <c:v>79</c:v>
                </c:pt>
                <c:pt idx="52">
                  <c:v>69</c:v>
                </c:pt>
                <c:pt idx="53">
                  <c:v>80</c:v>
                </c:pt>
                <c:pt idx="54">
                  <c:v>75</c:v>
                </c:pt>
                <c:pt idx="55">
                  <c:v>85</c:v>
                </c:pt>
                <c:pt idx="56">
                  <c:v>86</c:v>
                </c:pt>
              </c:numCache>
            </c:numRef>
          </c:val>
          <c:smooth val="0"/>
        </c:ser>
        <c:ser>
          <c:idx val="2"/>
          <c:order val="2"/>
          <c:tx>
            <c:strRef>
              <c:f>'Mexico-Finlandia'!$G$10</c:f>
              <c:strCache>
                <c:ptCount val="1"/>
                <c:pt idx="0">
                  <c:v>Clasificación invertida (Finlandia)</c:v>
                </c:pt>
              </c:strCache>
            </c:strRef>
          </c:tx>
          <c:spPr>
            <a:ln w="31750" cap="rnd">
              <a:solidFill>
                <a:schemeClr val="accent6"/>
              </a:solidFill>
              <a:round/>
            </a:ln>
            <a:effectLst/>
          </c:spPr>
          <c:marker>
            <c:symbol val="circle"/>
            <c:size val="6"/>
            <c:spPr>
              <a:solidFill>
                <a:srgbClr val="6A9E1F"/>
              </a:solidFill>
              <a:ln w="12700">
                <a:solidFill>
                  <a:schemeClr val="accent6"/>
                </a:solidFill>
                <a:round/>
              </a:ln>
              <a:effectLst/>
            </c:spPr>
          </c:marker>
          <c:val>
            <c:numRef>
              <c:f>'Mexico-Finlandia'!$G$11:$G$67</c:f>
              <c:numCache>
                <c:formatCode>General</c:formatCode>
                <c:ptCount val="57"/>
                <c:pt idx="6">
                  <c:v>0</c:v>
                </c:pt>
                <c:pt idx="14">
                  <c:v>2</c:v>
                </c:pt>
                <c:pt idx="15">
                  <c:v>2</c:v>
                </c:pt>
                <c:pt idx="17">
                  <c:v>2</c:v>
                </c:pt>
                <c:pt idx="18">
                  <c:v>5</c:v>
                </c:pt>
                <c:pt idx="19">
                  <c:v>4</c:v>
                </c:pt>
                <c:pt idx="20">
                  <c:v>5</c:v>
                </c:pt>
                <c:pt idx="21">
                  <c:v>14</c:v>
                </c:pt>
                <c:pt idx="22">
                  <c:v>22</c:v>
                </c:pt>
                <c:pt idx="23">
                  <c:v>19</c:v>
                </c:pt>
                <c:pt idx="24">
                  <c:v>5</c:v>
                </c:pt>
                <c:pt idx="25">
                  <c:v>4</c:v>
                </c:pt>
                <c:pt idx="26">
                  <c:v>10</c:v>
                </c:pt>
                <c:pt idx="27">
                  <c:v>16</c:v>
                </c:pt>
                <c:pt idx="28">
                  <c:v>22</c:v>
                </c:pt>
                <c:pt idx="29">
                  <c:v>10</c:v>
                </c:pt>
                <c:pt idx="30">
                  <c:v>11</c:v>
                </c:pt>
                <c:pt idx="31">
                  <c:v>15</c:v>
                </c:pt>
                <c:pt idx="32">
                  <c:v>7</c:v>
                </c:pt>
                <c:pt idx="33">
                  <c:v>21</c:v>
                </c:pt>
                <c:pt idx="34">
                  <c:v>21</c:v>
                </c:pt>
                <c:pt idx="35">
                  <c:v>37</c:v>
                </c:pt>
                <c:pt idx="36">
                  <c:v>36</c:v>
                </c:pt>
                <c:pt idx="37">
                  <c:v>48</c:v>
                </c:pt>
                <c:pt idx="38">
                  <c:v>13</c:v>
                </c:pt>
                <c:pt idx="39">
                  <c:v>38</c:v>
                </c:pt>
                <c:pt idx="40">
                  <c:v>30</c:v>
                </c:pt>
                <c:pt idx="41">
                  <c:v>20</c:v>
                </c:pt>
                <c:pt idx="42">
                  <c:v>46</c:v>
                </c:pt>
                <c:pt idx="43">
                  <c:v>27</c:v>
                </c:pt>
                <c:pt idx="44">
                  <c:v>22</c:v>
                </c:pt>
                <c:pt idx="45">
                  <c:v>36</c:v>
                </c:pt>
                <c:pt idx="46">
                  <c:v>51</c:v>
                </c:pt>
                <c:pt idx="47">
                  <c:v>32</c:v>
                </c:pt>
                <c:pt idx="48">
                  <c:v>23</c:v>
                </c:pt>
                <c:pt idx="49">
                  <c:v>37</c:v>
                </c:pt>
                <c:pt idx="50">
                  <c:v>24</c:v>
                </c:pt>
                <c:pt idx="51">
                  <c:v>44</c:v>
                </c:pt>
                <c:pt idx="52">
                  <c:v>35</c:v>
                </c:pt>
                <c:pt idx="53">
                  <c:v>30</c:v>
                </c:pt>
                <c:pt idx="54">
                  <c:v>31</c:v>
                </c:pt>
                <c:pt idx="55">
                  <c:v>22</c:v>
                </c:pt>
                <c:pt idx="56">
                  <c:v>38</c:v>
                </c:pt>
              </c:numCache>
            </c:numRef>
          </c:val>
          <c:smooth val="0"/>
        </c:ser>
        <c:dLbls>
          <c:showLegendKey val="0"/>
          <c:showVal val="0"/>
          <c:showCatName val="0"/>
          <c:showSerName val="0"/>
          <c:showPercent val="0"/>
          <c:showBubbleSize val="0"/>
        </c:dLbls>
        <c:marker val="1"/>
        <c:smooth val="0"/>
        <c:axId val="284974256"/>
        <c:axId val="284973080"/>
      </c:lineChart>
      <c:valAx>
        <c:axId val="284973080"/>
        <c:scaling>
          <c:orientation val="minMax"/>
        </c:scaling>
        <c:delete val="1"/>
        <c:axPos val="r"/>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284974256"/>
        <c:crosses val="max"/>
        <c:crossBetween val="between"/>
      </c:valAx>
      <c:catAx>
        <c:axId val="284974256"/>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s-MX"/>
          </a:p>
        </c:txPr>
        <c:crossAx val="284973080"/>
        <c:crosses val="autoZero"/>
        <c:auto val="1"/>
        <c:lblAlgn val="ctr"/>
        <c:lblOffset val="100"/>
        <c:noMultiLvlLbl val="0"/>
      </c:catAx>
      <c:valAx>
        <c:axId val="284973472"/>
        <c:scaling>
          <c:orientation val="minMax"/>
          <c:max val="1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MX"/>
          </a:p>
        </c:txPr>
        <c:crossAx val="284975040"/>
        <c:crosses val="autoZero"/>
        <c:crossBetween val="between"/>
        <c:majorUnit val="10"/>
      </c:valAx>
      <c:catAx>
        <c:axId val="284975040"/>
        <c:scaling>
          <c:orientation val="minMax"/>
        </c:scaling>
        <c:delete val="1"/>
        <c:axPos val="b"/>
        <c:numFmt formatCode="General" sourceLinked="1"/>
        <c:majorTickMark val="none"/>
        <c:minorTickMark val="none"/>
        <c:tickLblPos val="nextTo"/>
        <c:crossAx val="2849734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87CEC-332B-45B5-B3D0-339DA1E8761E}"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MX"/>
        </a:p>
      </dgm:t>
    </dgm:pt>
    <dgm:pt modelId="{F8A5E84D-58F9-4205-84B0-5EEE92DBAECD}">
      <dgm:prSet phldrT="[Texto]"/>
      <dgm:spPr>
        <a:ln>
          <a:solidFill>
            <a:schemeClr val="bg1"/>
          </a:solidFill>
        </a:ln>
      </dgm:spPr>
      <dgm:t>
        <a:bodyPr/>
        <a:lstStyle/>
        <a:p>
          <a:r>
            <a:rPr lang="es-MX" dirty="0" smtClean="0"/>
            <a:t>Concurso Nacional</a:t>
          </a:r>
        </a:p>
        <a:p>
          <a:r>
            <a:rPr lang="es-MX" dirty="0" smtClean="0"/>
            <a:t> (32 Estados)</a:t>
          </a:r>
          <a:endParaRPr lang="es-MX" dirty="0"/>
        </a:p>
      </dgm:t>
    </dgm:pt>
    <dgm:pt modelId="{8D4D1D09-9CE2-4B8A-BD39-14C1F106CA63}" type="parTrans" cxnId="{CBE38304-33BE-4F7A-8530-DA8D0861A314}">
      <dgm:prSet/>
      <dgm:spPr/>
      <dgm:t>
        <a:bodyPr/>
        <a:lstStyle/>
        <a:p>
          <a:endParaRPr lang="es-MX"/>
        </a:p>
      </dgm:t>
    </dgm:pt>
    <dgm:pt modelId="{9E5EEC73-5406-4C72-8252-0D2880E4F698}" type="sibTrans" cxnId="{CBE38304-33BE-4F7A-8530-DA8D0861A314}">
      <dgm:prSet/>
      <dgm:spPr/>
      <dgm:t>
        <a:bodyPr/>
        <a:lstStyle/>
        <a:p>
          <a:r>
            <a:rPr lang="es-MX" dirty="0" smtClean="0"/>
            <a:t>Noviembre</a:t>
          </a:r>
          <a:endParaRPr lang="es-MX" dirty="0"/>
        </a:p>
      </dgm:t>
    </dgm:pt>
    <dgm:pt modelId="{A9D35936-1B98-49FE-8423-A2C67AFBAEFD}">
      <dgm:prSet phldrT="[Texto]"/>
      <dgm:spPr>
        <a:ln>
          <a:solidFill>
            <a:schemeClr val="bg1"/>
          </a:solidFill>
        </a:ln>
      </dgm:spPr>
      <dgm:t>
        <a:bodyPr/>
        <a:lstStyle/>
        <a:p>
          <a:r>
            <a:rPr lang="es-MX" dirty="0" smtClean="0"/>
            <a:t>Concurso Regional Noreste (6)</a:t>
          </a:r>
          <a:endParaRPr lang="es-MX" dirty="0"/>
        </a:p>
      </dgm:t>
    </dgm:pt>
    <dgm:pt modelId="{E8873C86-807F-4080-8643-74260C6B4569}" type="parTrans" cxnId="{92FDE33F-8247-428A-9153-63601A90E062}">
      <dgm:prSet/>
      <dgm:spPr/>
      <dgm:t>
        <a:bodyPr/>
        <a:lstStyle/>
        <a:p>
          <a:endParaRPr lang="es-MX"/>
        </a:p>
      </dgm:t>
    </dgm:pt>
    <dgm:pt modelId="{9BB0D903-4D74-48AB-AA26-0AE00F1AB694}" type="sibTrans" cxnId="{92FDE33F-8247-428A-9153-63601A90E062}">
      <dgm:prSet custT="1"/>
      <dgm:spPr/>
      <dgm:t>
        <a:bodyPr/>
        <a:lstStyle/>
        <a:p>
          <a:r>
            <a:rPr lang="es-MX" sz="1400" dirty="0" smtClean="0"/>
            <a:t>Septiembre</a:t>
          </a:r>
          <a:endParaRPr lang="es-MX" sz="1400" dirty="0"/>
        </a:p>
      </dgm:t>
    </dgm:pt>
    <dgm:pt modelId="{15C8140F-4786-4AFD-85C1-ECA72D71D2F6}">
      <dgm:prSet phldrT="[Texto]"/>
      <dgm:spPr>
        <a:ln>
          <a:solidFill>
            <a:schemeClr val="bg1"/>
          </a:solidFill>
        </a:ln>
      </dgm:spPr>
      <dgm:t>
        <a:bodyPr/>
        <a:lstStyle/>
        <a:p>
          <a:r>
            <a:rPr lang="es-MX" dirty="0" smtClean="0"/>
            <a:t>Concurso Regional Occidente (7)</a:t>
          </a:r>
          <a:endParaRPr lang="es-MX" dirty="0"/>
        </a:p>
      </dgm:t>
    </dgm:pt>
    <dgm:pt modelId="{FEFB000F-14AE-4FFC-BDBE-715F39C6C50F}" type="parTrans" cxnId="{852C7751-2BE5-4822-AEF4-9D674116A871}">
      <dgm:prSet/>
      <dgm:spPr/>
      <dgm:t>
        <a:bodyPr/>
        <a:lstStyle/>
        <a:p>
          <a:endParaRPr lang="es-MX"/>
        </a:p>
      </dgm:t>
    </dgm:pt>
    <dgm:pt modelId="{27D03EB0-F2CB-4715-B5ED-1EEF43D0D322}" type="sibTrans" cxnId="{852C7751-2BE5-4822-AEF4-9D674116A871}">
      <dgm:prSet custT="1"/>
      <dgm:spPr/>
      <dgm:t>
        <a:bodyPr/>
        <a:lstStyle/>
        <a:p>
          <a:r>
            <a:rPr lang="es-MX" sz="1400" dirty="0" smtClean="0"/>
            <a:t>Septiembre</a:t>
          </a:r>
          <a:endParaRPr lang="es-MX" sz="1400" dirty="0"/>
        </a:p>
      </dgm:t>
    </dgm:pt>
    <dgm:pt modelId="{3AD946AC-3AAF-4F55-A94E-9318983A28AC}">
      <dgm:prSet phldrT="[Texto]"/>
      <dgm:spPr>
        <a:ln>
          <a:solidFill>
            <a:schemeClr val="bg1"/>
          </a:solidFill>
        </a:ln>
      </dgm:spPr>
      <dgm:t>
        <a:bodyPr/>
        <a:lstStyle/>
        <a:p>
          <a:r>
            <a:rPr lang="es-MX" dirty="0" smtClean="0"/>
            <a:t>Concurso Regional Centro (10)</a:t>
          </a:r>
          <a:endParaRPr lang="es-MX" dirty="0"/>
        </a:p>
      </dgm:t>
    </dgm:pt>
    <dgm:pt modelId="{BC816EBF-8406-47B8-9E1C-AF07AA0D36EF}" type="parTrans" cxnId="{4A0D7758-378F-412D-8AF3-E032ED377AA6}">
      <dgm:prSet/>
      <dgm:spPr/>
      <dgm:t>
        <a:bodyPr/>
        <a:lstStyle/>
        <a:p>
          <a:endParaRPr lang="es-MX"/>
        </a:p>
      </dgm:t>
    </dgm:pt>
    <dgm:pt modelId="{434F29D6-FFC2-49A8-855D-75B4333B4434}" type="sibTrans" cxnId="{4A0D7758-378F-412D-8AF3-E032ED377AA6}">
      <dgm:prSet custT="1"/>
      <dgm:spPr/>
      <dgm:t>
        <a:bodyPr/>
        <a:lstStyle/>
        <a:p>
          <a:r>
            <a:rPr lang="es-MX" sz="1400" dirty="0" smtClean="0"/>
            <a:t>Septiembre</a:t>
          </a:r>
          <a:endParaRPr lang="es-MX" sz="1400" dirty="0"/>
        </a:p>
      </dgm:t>
    </dgm:pt>
    <dgm:pt modelId="{543700AD-07F0-46C4-B0B6-A12E3747783A}">
      <dgm:prSet phldrT="[Texto]"/>
      <dgm:spPr>
        <a:ln>
          <a:solidFill>
            <a:schemeClr val="bg1"/>
          </a:solidFill>
        </a:ln>
      </dgm:spPr>
      <dgm:t>
        <a:bodyPr/>
        <a:lstStyle/>
        <a:p>
          <a:r>
            <a:rPr lang="es-MX" dirty="0" smtClean="0"/>
            <a:t>Concurso Regional Sureste (6)</a:t>
          </a:r>
          <a:endParaRPr lang="es-MX" dirty="0"/>
        </a:p>
      </dgm:t>
    </dgm:pt>
    <dgm:pt modelId="{CB8A99C3-FBA8-4569-84BB-DDE58308C33B}" type="parTrans" cxnId="{4207FED7-F91A-4556-8FD4-1E7B1B7FBDE0}">
      <dgm:prSet/>
      <dgm:spPr/>
      <dgm:t>
        <a:bodyPr/>
        <a:lstStyle/>
        <a:p>
          <a:endParaRPr lang="es-MX"/>
        </a:p>
      </dgm:t>
    </dgm:pt>
    <dgm:pt modelId="{5714AFEF-797D-4FD5-AD9D-11B4266B5CC7}" type="sibTrans" cxnId="{4207FED7-F91A-4556-8FD4-1E7B1B7FBDE0}">
      <dgm:prSet custT="1"/>
      <dgm:spPr/>
      <dgm:t>
        <a:bodyPr/>
        <a:lstStyle/>
        <a:p>
          <a:r>
            <a:rPr lang="es-MX" sz="1400" dirty="0" smtClean="0"/>
            <a:t>Octubre</a:t>
          </a:r>
          <a:endParaRPr lang="es-MX" sz="1400" dirty="0"/>
        </a:p>
      </dgm:t>
    </dgm:pt>
    <dgm:pt modelId="{9480BFDD-8B5C-452D-B413-31983BFD328C}">
      <dgm:prSet phldrT="[Texto]"/>
      <dgm:spPr>
        <a:ln>
          <a:solidFill>
            <a:schemeClr val="bg1"/>
          </a:solidFill>
        </a:ln>
      </dgm:spPr>
      <dgm:t>
        <a:bodyPr/>
        <a:lstStyle/>
        <a:p>
          <a:r>
            <a:rPr lang="es-MX" dirty="0" smtClean="0"/>
            <a:t>Concursos Estatales en las 32  Entidades</a:t>
          </a:r>
          <a:endParaRPr lang="es-MX" dirty="0"/>
        </a:p>
      </dgm:t>
    </dgm:pt>
    <dgm:pt modelId="{BEBFF7A1-729C-49E7-B263-965E9F635C69}" type="parTrans" cxnId="{39916756-360A-466A-B2C4-58428ABD5BAA}">
      <dgm:prSet/>
      <dgm:spPr/>
      <dgm:t>
        <a:bodyPr/>
        <a:lstStyle/>
        <a:p>
          <a:endParaRPr lang="es-MX"/>
        </a:p>
      </dgm:t>
    </dgm:pt>
    <dgm:pt modelId="{EB6210E9-9647-472B-8F39-A71C0796BB06}" type="sibTrans" cxnId="{39916756-360A-466A-B2C4-58428ABD5BAA}">
      <dgm:prSet custT="1"/>
      <dgm:spPr/>
      <dgm:t>
        <a:bodyPr/>
        <a:lstStyle/>
        <a:p>
          <a:r>
            <a:rPr lang="es-MX" sz="1400" dirty="0" smtClean="0"/>
            <a:t>Marzo-Mayo</a:t>
          </a:r>
          <a:endParaRPr lang="es-MX" sz="1400" dirty="0"/>
        </a:p>
      </dgm:t>
    </dgm:pt>
    <dgm:pt modelId="{86D5F964-47CE-4DB1-9E0A-56779200467D}" type="pres">
      <dgm:prSet presAssocID="{39C87CEC-332B-45B5-B3D0-339DA1E8761E}" presName="hierChild1" presStyleCnt="0">
        <dgm:presLayoutVars>
          <dgm:orgChart val="1"/>
          <dgm:chPref val="1"/>
          <dgm:dir/>
          <dgm:animOne val="branch"/>
          <dgm:animLvl val="lvl"/>
          <dgm:resizeHandles/>
        </dgm:presLayoutVars>
      </dgm:prSet>
      <dgm:spPr/>
      <dgm:t>
        <a:bodyPr/>
        <a:lstStyle/>
        <a:p>
          <a:endParaRPr lang="es-MX"/>
        </a:p>
      </dgm:t>
    </dgm:pt>
    <dgm:pt modelId="{627E3924-6135-426A-A369-023CAADD16B5}" type="pres">
      <dgm:prSet presAssocID="{F8A5E84D-58F9-4205-84B0-5EEE92DBAECD}" presName="hierRoot1" presStyleCnt="0">
        <dgm:presLayoutVars>
          <dgm:hierBranch val="init"/>
        </dgm:presLayoutVars>
      </dgm:prSet>
      <dgm:spPr/>
    </dgm:pt>
    <dgm:pt modelId="{EE78326D-C40B-452D-B03E-877DD9D620FC}" type="pres">
      <dgm:prSet presAssocID="{F8A5E84D-58F9-4205-84B0-5EEE92DBAECD}" presName="rootComposite1" presStyleCnt="0"/>
      <dgm:spPr/>
    </dgm:pt>
    <dgm:pt modelId="{03F3BCB1-FADC-4305-A677-27B037538F01}" type="pres">
      <dgm:prSet presAssocID="{F8A5E84D-58F9-4205-84B0-5EEE92DBAECD}" presName="rootText1" presStyleLbl="node0" presStyleIdx="0" presStyleCnt="1" custLinFactNeighborX="-70829" custLinFactNeighborY="-35971">
        <dgm:presLayoutVars>
          <dgm:chMax/>
          <dgm:chPref val="3"/>
        </dgm:presLayoutVars>
      </dgm:prSet>
      <dgm:spPr/>
      <dgm:t>
        <a:bodyPr/>
        <a:lstStyle/>
        <a:p>
          <a:endParaRPr lang="es-MX"/>
        </a:p>
      </dgm:t>
    </dgm:pt>
    <dgm:pt modelId="{F09B8EE0-DE64-4C5A-8B7A-63EE882BF3AD}" type="pres">
      <dgm:prSet presAssocID="{F8A5E84D-58F9-4205-84B0-5EEE92DBAECD}" presName="titleText1" presStyleLbl="fgAcc0" presStyleIdx="0" presStyleCnt="1" custLinFactNeighborX="-71210" custLinFactNeighborY="-85897">
        <dgm:presLayoutVars>
          <dgm:chMax val="0"/>
          <dgm:chPref val="0"/>
        </dgm:presLayoutVars>
      </dgm:prSet>
      <dgm:spPr/>
      <dgm:t>
        <a:bodyPr/>
        <a:lstStyle/>
        <a:p>
          <a:endParaRPr lang="es-MX"/>
        </a:p>
      </dgm:t>
    </dgm:pt>
    <dgm:pt modelId="{55530E6D-458C-4F58-8CBE-0E22CDE893E4}" type="pres">
      <dgm:prSet presAssocID="{F8A5E84D-58F9-4205-84B0-5EEE92DBAECD}" presName="rootConnector1" presStyleLbl="node1" presStyleIdx="0" presStyleCnt="5"/>
      <dgm:spPr/>
      <dgm:t>
        <a:bodyPr/>
        <a:lstStyle/>
        <a:p>
          <a:endParaRPr lang="es-MX"/>
        </a:p>
      </dgm:t>
    </dgm:pt>
    <dgm:pt modelId="{A0A8E816-F6DB-4536-8AA6-9A3346EF2287}" type="pres">
      <dgm:prSet presAssocID="{F8A5E84D-58F9-4205-84B0-5EEE92DBAECD}" presName="hierChild2" presStyleCnt="0"/>
      <dgm:spPr/>
    </dgm:pt>
    <dgm:pt modelId="{B7FA09F8-9A89-4351-80ED-34372B7D2516}" type="pres">
      <dgm:prSet presAssocID="{E8873C86-807F-4080-8643-74260C6B4569}" presName="Name37" presStyleLbl="parChTrans1D2" presStyleIdx="0" presStyleCnt="5"/>
      <dgm:spPr/>
      <dgm:t>
        <a:bodyPr/>
        <a:lstStyle/>
        <a:p>
          <a:endParaRPr lang="es-MX"/>
        </a:p>
      </dgm:t>
    </dgm:pt>
    <dgm:pt modelId="{7E4966E9-0774-4A13-B7AD-D10716E496CE}" type="pres">
      <dgm:prSet presAssocID="{A9D35936-1B98-49FE-8423-A2C67AFBAEFD}" presName="hierRoot2" presStyleCnt="0">
        <dgm:presLayoutVars>
          <dgm:hierBranch val="init"/>
        </dgm:presLayoutVars>
      </dgm:prSet>
      <dgm:spPr/>
    </dgm:pt>
    <dgm:pt modelId="{AB03D546-ECC5-4F21-A068-F60169CB8EB3}" type="pres">
      <dgm:prSet presAssocID="{A9D35936-1B98-49FE-8423-A2C67AFBAEFD}" presName="rootComposite" presStyleCnt="0"/>
      <dgm:spPr/>
    </dgm:pt>
    <dgm:pt modelId="{166133BF-41E1-4219-8212-9FC6DE0923BE}" type="pres">
      <dgm:prSet presAssocID="{A9D35936-1B98-49FE-8423-A2C67AFBAEFD}" presName="rootText" presStyleLbl="node1" presStyleIdx="0" presStyleCnt="5">
        <dgm:presLayoutVars>
          <dgm:chMax/>
          <dgm:chPref val="3"/>
        </dgm:presLayoutVars>
      </dgm:prSet>
      <dgm:spPr/>
      <dgm:t>
        <a:bodyPr/>
        <a:lstStyle/>
        <a:p>
          <a:endParaRPr lang="es-MX"/>
        </a:p>
      </dgm:t>
    </dgm:pt>
    <dgm:pt modelId="{CA3615BB-E834-4570-A77F-58E032D8A69B}" type="pres">
      <dgm:prSet presAssocID="{A9D35936-1B98-49FE-8423-A2C67AFBAEFD}" presName="titleText2" presStyleLbl="fgAcc1" presStyleIdx="0" presStyleCnt="5">
        <dgm:presLayoutVars>
          <dgm:chMax val="0"/>
          <dgm:chPref val="0"/>
        </dgm:presLayoutVars>
      </dgm:prSet>
      <dgm:spPr/>
      <dgm:t>
        <a:bodyPr/>
        <a:lstStyle/>
        <a:p>
          <a:endParaRPr lang="es-MX"/>
        </a:p>
      </dgm:t>
    </dgm:pt>
    <dgm:pt modelId="{DF1E3A19-B4EE-419C-8128-41C80CF96194}" type="pres">
      <dgm:prSet presAssocID="{A9D35936-1B98-49FE-8423-A2C67AFBAEFD}" presName="rootConnector" presStyleLbl="node2" presStyleIdx="0" presStyleCnt="0"/>
      <dgm:spPr/>
      <dgm:t>
        <a:bodyPr/>
        <a:lstStyle/>
        <a:p>
          <a:endParaRPr lang="es-MX"/>
        </a:p>
      </dgm:t>
    </dgm:pt>
    <dgm:pt modelId="{9360D3EC-6722-44D6-9F1C-A1A596529252}" type="pres">
      <dgm:prSet presAssocID="{A9D35936-1B98-49FE-8423-A2C67AFBAEFD}" presName="hierChild4" presStyleCnt="0"/>
      <dgm:spPr/>
    </dgm:pt>
    <dgm:pt modelId="{39E2789E-D934-4CD1-A65B-1F1CD33775E3}" type="pres">
      <dgm:prSet presAssocID="{A9D35936-1B98-49FE-8423-A2C67AFBAEFD}" presName="hierChild5" presStyleCnt="0"/>
      <dgm:spPr/>
    </dgm:pt>
    <dgm:pt modelId="{159ABACE-5757-47FD-93A3-7D06027E7509}" type="pres">
      <dgm:prSet presAssocID="{FEFB000F-14AE-4FFC-BDBE-715F39C6C50F}" presName="Name37" presStyleLbl="parChTrans1D2" presStyleIdx="1" presStyleCnt="5"/>
      <dgm:spPr/>
      <dgm:t>
        <a:bodyPr/>
        <a:lstStyle/>
        <a:p>
          <a:endParaRPr lang="es-MX"/>
        </a:p>
      </dgm:t>
    </dgm:pt>
    <dgm:pt modelId="{2039352D-9AFD-4AB5-8617-64895BF7DF31}" type="pres">
      <dgm:prSet presAssocID="{15C8140F-4786-4AFD-85C1-ECA72D71D2F6}" presName="hierRoot2" presStyleCnt="0">
        <dgm:presLayoutVars>
          <dgm:hierBranch val="init"/>
        </dgm:presLayoutVars>
      </dgm:prSet>
      <dgm:spPr/>
    </dgm:pt>
    <dgm:pt modelId="{A25B040D-7ACA-447A-BD01-564448493797}" type="pres">
      <dgm:prSet presAssocID="{15C8140F-4786-4AFD-85C1-ECA72D71D2F6}" presName="rootComposite" presStyleCnt="0"/>
      <dgm:spPr/>
    </dgm:pt>
    <dgm:pt modelId="{97E8415B-189E-4B77-86DF-DA084FEE8702}" type="pres">
      <dgm:prSet presAssocID="{15C8140F-4786-4AFD-85C1-ECA72D71D2F6}" presName="rootText" presStyleLbl="node1" presStyleIdx="1" presStyleCnt="5">
        <dgm:presLayoutVars>
          <dgm:chMax/>
          <dgm:chPref val="3"/>
        </dgm:presLayoutVars>
      </dgm:prSet>
      <dgm:spPr/>
      <dgm:t>
        <a:bodyPr/>
        <a:lstStyle/>
        <a:p>
          <a:endParaRPr lang="es-MX"/>
        </a:p>
      </dgm:t>
    </dgm:pt>
    <dgm:pt modelId="{EEA3E0B1-5F76-4E84-B42F-A5FACC2F50D6}" type="pres">
      <dgm:prSet presAssocID="{15C8140F-4786-4AFD-85C1-ECA72D71D2F6}" presName="titleText2" presStyleLbl="fgAcc1" presStyleIdx="1" presStyleCnt="5">
        <dgm:presLayoutVars>
          <dgm:chMax val="0"/>
          <dgm:chPref val="0"/>
        </dgm:presLayoutVars>
      </dgm:prSet>
      <dgm:spPr/>
      <dgm:t>
        <a:bodyPr/>
        <a:lstStyle/>
        <a:p>
          <a:endParaRPr lang="es-MX"/>
        </a:p>
      </dgm:t>
    </dgm:pt>
    <dgm:pt modelId="{64104D87-FD26-4ED1-9ED5-47083DC0FA92}" type="pres">
      <dgm:prSet presAssocID="{15C8140F-4786-4AFD-85C1-ECA72D71D2F6}" presName="rootConnector" presStyleLbl="node2" presStyleIdx="0" presStyleCnt="0"/>
      <dgm:spPr/>
      <dgm:t>
        <a:bodyPr/>
        <a:lstStyle/>
        <a:p>
          <a:endParaRPr lang="es-MX"/>
        </a:p>
      </dgm:t>
    </dgm:pt>
    <dgm:pt modelId="{E6E30BD6-9177-4E73-BB0E-D09892AA51C7}" type="pres">
      <dgm:prSet presAssocID="{15C8140F-4786-4AFD-85C1-ECA72D71D2F6}" presName="hierChild4" presStyleCnt="0"/>
      <dgm:spPr/>
    </dgm:pt>
    <dgm:pt modelId="{EA01D301-44F5-4BF1-AD8B-BA59830E893E}" type="pres">
      <dgm:prSet presAssocID="{15C8140F-4786-4AFD-85C1-ECA72D71D2F6}" presName="hierChild5" presStyleCnt="0"/>
      <dgm:spPr/>
    </dgm:pt>
    <dgm:pt modelId="{D6E42986-C12D-48E8-A48A-F3300607AFD0}" type="pres">
      <dgm:prSet presAssocID="{BC816EBF-8406-47B8-9E1C-AF07AA0D36EF}" presName="Name37" presStyleLbl="parChTrans1D2" presStyleIdx="2" presStyleCnt="5"/>
      <dgm:spPr/>
      <dgm:t>
        <a:bodyPr/>
        <a:lstStyle/>
        <a:p>
          <a:endParaRPr lang="es-MX"/>
        </a:p>
      </dgm:t>
    </dgm:pt>
    <dgm:pt modelId="{B5405EA5-4C87-4493-ABA2-BB5628C7B136}" type="pres">
      <dgm:prSet presAssocID="{3AD946AC-3AAF-4F55-A94E-9318983A28AC}" presName="hierRoot2" presStyleCnt="0">
        <dgm:presLayoutVars>
          <dgm:hierBranch val="init"/>
        </dgm:presLayoutVars>
      </dgm:prSet>
      <dgm:spPr/>
    </dgm:pt>
    <dgm:pt modelId="{64DD6C85-2923-47CD-9DBF-7BD5090BAD78}" type="pres">
      <dgm:prSet presAssocID="{3AD946AC-3AAF-4F55-A94E-9318983A28AC}" presName="rootComposite" presStyleCnt="0"/>
      <dgm:spPr/>
    </dgm:pt>
    <dgm:pt modelId="{607CCC5E-8272-447C-898E-8C30046CD1E3}" type="pres">
      <dgm:prSet presAssocID="{3AD946AC-3AAF-4F55-A94E-9318983A28AC}" presName="rootText" presStyleLbl="node1" presStyleIdx="2" presStyleCnt="5">
        <dgm:presLayoutVars>
          <dgm:chMax/>
          <dgm:chPref val="3"/>
        </dgm:presLayoutVars>
      </dgm:prSet>
      <dgm:spPr/>
      <dgm:t>
        <a:bodyPr/>
        <a:lstStyle/>
        <a:p>
          <a:endParaRPr lang="es-MX"/>
        </a:p>
      </dgm:t>
    </dgm:pt>
    <dgm:pt modelId="{1A9F2F54-8A2E-46C8-A74A-FC19DF107812}" type="pres">
      <dgm:prSet presAssocID="{3AD946AC-3AAF-4F55-A94E-9318983A28AC}" presName="titleText2" presStyleLbl="fgAcc1" presStyleIdx="2" presStyleCnt="5">
        <dgm:presLayoutVars>
          <dgm:chMax val="0"/>
          <dgm:chPref val="0"/>
        </dgm:presLayoutVars>
      </dgm:prSet>
      <dgm:spPr/>
      <dgm:t>
        <a:bodyPr/>
        <a:lstStyle/>
        <a:p>
          <a:endParaRPr lang="es-MX"/>
        </a:p>
      </dgm:t>
    </dgm:pt>
    <dgm:pt modelId="{A13C64AE-580A-4848-B284-B2E659AE6141}" type="pres">
      <dgm:prSet presAssocID="{3AD946AC-3AAF-4F55-A94E-9318983A28AC}" presName="rootConnector" presStyleLbl="node2" presStyleIdx="0" presStyleCnt="0"/>
      <dgm:spPr/>
      <dgm:t>
        <a:bodyPr/>
        <a:lstStyle/>
        <a:p>
          <a:endParaRPr lang="es-MX"/>
        </a:p>
      </dgm:t>
    </dgm:pt>
    <dgm:pt modelId="{6A56A3F3-B3B8-4271-A988-3729C4E9DF81}" type="pres">
      <dgm:prSet presAssocID="{3AD946AC-3AAF-4F55-A94E-9318983A28AC}" presName="hierChild4" presStyleCnt="0"/>
      <dgm:spPr/>
    </dgm:pt>
    <dgm:pt modelId="{ABF2E67E-35C9-4A31-9A52-352687CC0AC0}" type="pres">
      <dgm:prSet presAssocID="{3AD946AC-3AAF-4F55-A94E-9318983A28AC}" presName="hierChild5" presStyleCnt="0"/>
      <dgm:spPr/>
    </dgm:pt>
    <dgm:pt modelId="{5EF09AE0-A60F-4B71-9629-954BB293B45C}" type="pres">
      <dgm:prSet presAssocID="{CB8A99C3-FBA8-4569-84BB-DDE58308C33B}" presName="Name37" presStyleLbl="parChTrans1D2" presStyleIdx="3" presStyleCnt="5"/>
      <dgm:spPr/>
      <dgm:t>
        <a:bodyPr/>
        <a:lstStyle/>
        <a:p>
          <a:endParaRPr lang="es-MX"/>
        </a:p>
      </dgm:t>
    </dgm:pt>
    <dgm:pt modelId="{2281EC48-7B29-4BD6-A757-B182D2CD346B}" type="pres">
      <dgm:prSet presAssocID="{543700AD-07F0-46C4-B0B6-A12E3747783A}" presName="hierRoot2" presStyleCnt="0">
        <dgm:presLayoutVars>
          <dgm:hierBranch val="init"/>
        </dgm:presLayoutVars>
      </dgm:prSet>
      <dgm:spPr/>
    </dgm:pt>
    <dgm:pt modelId="{ACC1DCCD-5226-4E58-B8A3-A64043C91323}" type="pres">
      <dgm:prSet presAssocID="{543700AD-07F0-46C4-B0B6-A12E3747783A}" presName="rootComposite" presStyleCnt="0"/>
      <dgm:spPr/>
    </dgm:pt>
    <dgm:pt modelId="{9DB9B37A-FBFE-4306-A3C7-7E08B5BB5EAB}" type="pres">
      <dgm:prSet presAssocID="{543700AD-07F0-46C4-B0B6-A12E3747783A}" presName="rootText" presStyleLbl="node1" presStyleIdx="3" presStyleCnt="5">
        <dgm:presLayoutVars>
          <dgm:chMax/>
          <dgm:chPref val="3"/>
        </dgm:presLayoutVars>
      </dgm:prSet>
      <dgm:spPr/>
      <dgm:t>
        <a:bodyPr/>
        <a:lstStyle/>
        <a:p>
          <a:endParaRPr lang="es-MX"/>
        </a:p>
      </dgm:t>
    </dgm:pt>
    <dgm:pt modelId="{38F79294-CAA5-4150-BC1D-2C4E4D89DA13}" type="pres">
      <dgm:prSet presAssocID="{543700AD-07F0-46C4-B0B6-A12E3747783A}" presName="titleText2" presStyleLbl="fgAcc1" presStyleIdx="3" presStyleCnt="5">
        <dgm:presLayoutVars>
          <dgm:chMax val="0"/>
          <dgm:chPref val="0"/>
        </dgm:presLayoutVars>
      </dgm:prSet>
      <dgm:spPr/>
      <dgm:t>
        <a:bodyPr/>
        <a:lstStyle/>
        <a:p>
          <a:endParaRPr lang="es-MX"/>
        </a:p>
      </dgm:t>
    </dgm:pt>
    <dgm:pt modelId="{5490D03C-A64C-417A-A7E9-8AE9338DE24E}" type="pres">
      <dgm:prSet presAssocID="{543700AD-07F0-46C4-B0B6-A12E3747783A}" presName="rootConnector" presStyleLbl="node2" presStyleIdx="0" presStyleCnt="0"/>
      <dgm:spPr/>
      <dgm:t>
        <a:bodyPr/>
        <a:lstStyle/>
        <a:p>
          <a:endParaRPr lang="es-MX"/>
        </a:p>
      </dgm:t>
    </dgm:pt>
    <dgm:pt modelId="{7F0384BE-ABDD-4588-8FBC-5AF65A0BAFB8}" type="pres">
      <dgm:prSet presAssocID="{543700AD-07F0-46C4-B0B6-A12E3747783A}" presName="hierChild4" presStyleCnt="0"/>
      <dgm:spPr/>
    </dgm:pt>
    <dgm:pt modelId="{1B45D5F7-0CCB-48F3-96B4-51982BED3030}" type="pres">
      <dgm:prSet presAssocID="{543700AD-07F0-46C4-B0B6-A12E3747783A}" presName="hierChild5" presStyleCnt="0"/>
      <dgm:spPr/>
    </dgm:pt>
    <dgm:pt modelId="{89B45980-D023-48B3-890A-074AB32072D8}" type="pres">
      <dgm:prSet presAssocID="{BEBFF7A1-729C-49E7-B263-965E9F635C69}" presName="Name37" presStyleLbl="parChTrans1D2" presStyleIdx="4" presStyleCnt="5"/>
      <dgm:spPr/>
      <dgm:t>
        <a:bodyPr/>
        <a:lstStyle/>
        <a:p>
          <a:endParaRPr lang="es-MX"/>
        </a:p>
      </dgm:t>
    </dgm:pt>
    <dgm:pt modelId="{15FE4B66-AFB5-4586-B192-28A298604CDB}" type="pres">
      <dgm:prSet presAssocID="{9480BFDD-8B5C-452D-B413-31983BFD328C}" presName="hierRoot2" presStyleCnt="0">
        <dgm:presLayoutVars>
          <dgm:hierBranch val="init"/>
        </dgm:presLayoutVars>
      </dgm:prSet>
      <dgm:spPr/>
    </dgm:pt>
    <dgm:pt modelId="{2DE4832D-DA30-4877-8AAE-1CC897D2CA92}" type="pres">
      <dgm:prSet presAssocID="{9480BFDD-8B5C-452D-B413-31983BFD328C}" presName="rootComposite" presStyleCnt="0"/>
      <dgm:spPr/>
    </dgm:pt>
    <dgm:pt modelId="{E94CE148-DC12-4B15-9A88-9969810ACD0A}" type="pres">
      <dgm:prSet presAssocID="{9480BFDD-8B5C-452D-B413-31983BFD328C}" presName="rootText" presStyleLbl="node1" presStyleIdx="4" presStyleCnt="5" custLinFactX="-128884" custLinFactY="85294" custLinFactNeighborX="-200000" custLinFactNeighborY="100000">
        <dgm:presLayoutVars>
          <dgm:chMax/>
          <dgm:chPref val="3"/>
        </dgm:presLayoutVars>
      </dgm:prSet>
      <dgm:spPr/>
      <dgm:t>
        <a:bodyPr/>
        <a:lstStyle/>
        <a:p>
          <a:endParaRPr lang="es-MX"/>
        </a:p>
      </dgm:t>
    </dgm:pt>
    <dgm:pt modelId="{97D97602-AE3D-4DD9-AA2F-114A217B4334}" type="pres">
      <dgm:prSet presAssocID="{9480BFDD-8B5C-452D-B413-31983BFD328C}" presName="titleText2" presStyleLbl="fgAcc1" presStyleIdx="4" presStyleCnt="5" custLinFactX="-163294" custLinFactY="267876" custLinFactNeighborX="-200000" custLinFactNeighborY="300000">
        <dgm:presLayoutVars>
          <dgm:chMax val="0"/>
          <dgm:chPref val="0"/>
        </dgm:presLayoutVars>
      </dgm:prSet>
      <dgm:spPr/>
      <dgm:t>
        <a:bodyPr/>
        <a:lstStyle/>
        <a:p>
          <a:endParaRPr lang="es-MX"/>
        </a:p>
      </dgm:t>
    </dgm:pt>
    <dgm:pt modelId="{61CEF0CB-0834-464C-BAFD-BB28D6C7EF6C}" type="pres">
      <dgm:prSet presAssocID="{9480BFDD-8B5C-452D-B413-31983BFD328C}" presName="rootConnector" presStyleLbl="node2" presStyleIdx="0" presStyleCnt="0"/>
      <dgm:spPr/>
      <dgm:t>
        <a:bodyPr/>
        <a:lstStyle/>
        <a:p>
          <a:endParaRPr lang="es-MX"/>
        </a:p>
      </dgm:t>
    </dgm:pt>
    <dgm:pt modelId="{622895F8-05BA-4E0C-AE7C-78726DB45E7A}" type="pres">
      <dgm:prSet presAssocID="{9480BFDD-8B5C-452D-B413-31983BFD328C}" presName="hierChild4" presStyleCnt="0"/>
      <dgm:spPr/>
    </dgm:pt>
    <dgm:pt modelId="{78BE0DF3-7643-48C0-AF28-0F87E6DAA1D4}" type="pres">
      <dgm:prSet presAssocID="{9480BFDD-8B5C-452D-B413-31983BFD328C}" presName="hierChild5" presStyleCnt="0"/>
      <dgm:spPr/>
    </dgm:pt>
    <dgm:pt modelId="{C3238E3B-858B-44BD-9E58-A6D58EAC4885}" type="pres">
      <dgm:prSet presAssocID="{F8A5E84D-58F9-4205-84B0-5EEE92DBAECD}" presName="hierChild3" presStyleCnt="0"/>
      <dgm:spPr/>
    </dgm:pt>
  </dgm:ptLst>
  <dgm:cxnLst>
    <dgm:cxn modelId="{007C1F44-FF57-46AA-A673-8D87249CD512}" type="presOf" srcId="{EB6210E9-9647-472B-8F39-A71C0796BB06}" destId="{97D97602-AE3D-4DD9-AA2F-114A217B4334}" srcOrd="0" destOrd="0" presId="urn:microsoft.com/office/officeart/2008/layout/NameandTitleOrganizationalChart"/>
    <dgm:cxn modelId="{40AD1671-298B-4859-9B96-F36A0D2299C3}" type="presOf" srcId="{543700AD-07F0-46C4-B0B6-A12E3747783A}" destId="{9DB9B37A-FBFE-4306-A3C7-7E08B5BB5EAB}" srcOrd="0" destOrd="0" presId="urn:microsoft.com/office/officeart/2008/layout/NameandTitleOrganizationalChart"/>
    <dgm:cxn modelId="{B5AE1D50-F363-4FDF-98AA-0DCE053929E5}" type="presOf" srcId="{9480BFDD-8B5C-452D-B413-31983BFD328C}" destId="{61CEF0CB-0834-464C-BAFD-BB28D6C7EF6C}" srcOrd="1" destOrd="0" presId="urn:microsoft.com/office/officeart/2008/layout/NameandTitleOrganizationalChart"/>
    <dgm:cxn modelId="{39916756-360A-466A-B2C4-58428ABD5BAA}" srcId="{F8A5E84D-58F9-4205-84B0-5EEE92DBAECD}" destId="{9480BFDD-8B5C-452D-B413-31983BFD328C}" srcOrd="4" destOrd="0" parTransId="{BEBFF7A1-729C-49E7-B263-965E9F635C69}" sibTransId="{EB6210E9-9647-472B-8F39-A71C0796BB06}"/>
    <dgm:cxn modelId="{A240292A-9932-4E4A-8F2C-6C9EA2B543BE}" type="presOf" srcId="{F8A5E84D-58F9-4205-84B0-5EEE92DBAECD}" destId="{55530E6D-458C-4F58-8CBE-0E22CDE893E4}" srcOrd="1" destOrd="0" presId="urn:microsoft.com/office/officeart/2008/layout/NameandTitleOrganizationalChart"/>
    <dgm:cxn modelId="{8E5F8672-6979-4C49-B28A-A90E2DFF1EDC}" type="presOf" srcId="{543700AD-07F0-46C4-B0B6-A12E3747783A}" destId="{5490D03C-A64C-417A-A7E9-8AE9338DE24E}" srcOrd="1" destOrd="0" presId="urn:microsoft.com/office/officeart/2008/layout/NameandTitleOrganizationalChart"/>
    <dgm:cxn modelId="{DD68E992-5B3D-492D-A774-19FE88345D59}" type="presOf" srcId="{9480BFDD-8B5C-452D-B413-31983BFD328C}" destId="{E94CE148-DC12-4B15-9A88-9969810ACD0A}" srcOrd="0" destOrd="0" presId="urn:microsoft.com/office/officeart/2008/layout/NameandTitleOrganizationalChart"/>
    <dgm:cxn modelId="{4207FED7-F91A-4556-8FD4-1E7B1B7FBDE0}" srcId="{F8A5E84D-58F9-4205-84B0-5EEE92DBAECD}" destId="{543700AD-07F0-46C4-B0B6-A12E3747783A}" srcOrd="3" destOrd="0" parTransId="{CB8A99C3-FBA8-4569-84BB-DDE58308C33B}" sibTransId="{5714AFEF-797D-4FD5-AD9D-11B4266B5CC7}"/>
    <dgm:cxn modelId="{CBE38304-33BE-4F7A-8530-DA8D0861A314}" srcId="{39C87CEC-332B-45B5-B3D0-339DA1E8761E}" destId="{F8A5E84D-58F9-4205-84B0-5EEE92DBAECD}" srcOrd="0" destOrd="0" parTransId="{8D4D1D09-9CE2-4B8A-BD39-14C1F106CA63}" sibTransId="{9E5EEC73-5406-4C72-8252-0D2880E4F698}"/>
    <dgm:cxn modelId="{4A0D7758-378F-412D-8AF3-E032ED377AA6}" srcId="{F8A5E84D-58F9-4205-84B0-5EEE92DBAECD}" destId="{3AD946AC-3AAF-4F55-A94E-9318983A28AC}" srcOrd="2" destOrd="0" parTransId="{BC816EBF-8406-47B8-9E1C-AF07AA0D36EF}" sibTransId="{434F29D6-FFC2-49A8-855D-75B4333B4434}"/>
    <dgm:cxn modelId="{5B376AA4-A5C2-4048-B534-DFC487E3EAE8}" type="presOf" srcId="{15C8140F-4786-4AFD-85C1-ECA72D71D2F6}" destId="{97E8415B-189E-4B77-86DF-DA084FEE8702}" srcOrd="0" destOrd="0" presId="urn:microsoft.com/office/officeart/2008/layout/NameandTitleOrganizationalChart"/>
    <dgm:cxn modelId="{619C46E4-DD2C-4D01-BCF6-0E69DF39E75B}" type="presOf" srcId="{9E5EEC73-5406-4C72-8252-0D2880E4F698}" destId="{F09B8EE0-DE64-4C5A-8B7A-63EE882BF3AD}" srcOrd="0" destOrd="0" presId="urn:microsoft.com/office/officeart/2008/layout/NameandTitleOrganizationalChart"/>
    <dgm:cxn modelId="{4B64FB90-2C96-4C70-A6F7-2D13A0A2C870}" type="presOf" srcId="{F8A5E84D-58F9-4205-84B0-5EEE92DBAECD}" destId="{03F3BCB1-FADC-4305-A677-27B037538F01}" srcOrd="0" destOrd="0" presId="urn:microsoft.com/office/officeart/2008/layout/NameandTitleOrganizationalChart"/>
    <dgm:cxn modelId="{10E0C3FE-800E-4D2B-A64D-6AC25D840241}" type="presOf" srcId="{FEFB000F-14AE-4FFC-BDBE-715F39C6C50F}" destId="{159ABACE-5757-47FD-93A3-7D06027E7509}" srcOrd="0" destOrd="0" presId="urn:microsoft.com/office/officeart/2008/layout/NameandTitleOrganizationalChart"/>
    <dgm:cxn modelId="{80FD85AA-B480-4544-9E42-1B04C99AFE70}" type="presOf" srcId="{27D03EB0-F2CB-4715-B5ED-1EEF43D0D322}" destId="{EEA3E0B1-5F76-4E84-B42F-A5FACC2F50D6}" srcOrd="0" destOrd="0" presId="urn:microsoft.com/office/officeart/2008/layout/NameandTitleOrganizationalChart"/>
    <dgm:cxn modelId="{4AA43E6C-9F1E-42FE-8C9B-F0E678D4AF7B}" type="presOf" srcId="{BC816EBF-8406-47B8-9E1C-AF07AA0D36EF}" destId="{D6E42986-C12D-48E8-A48A-F3300607AFD0}" srcOrd="0" destOrd="0" presId="urn:microsoft.com/office/officeart/2008/layout/NameandTitleOrganizationalChart"/>
    <dgm:cxn modelId="{E901ED81-F3CB-4BE4-A65C-4E94442D47D0}" type="presOf" srcId="{39C87CEC-332B-45B5-B3D0-339DA1E8761E}" destId="{86D5F964-47CE-4DB1-9E0A-56779200467D}" srcOrd="0" destOrd="0" presId="urn:microsoft.com/office/officeart/2008/layout/NameandTitleOrganizationalChart"/>
    <dgm:cxn modelId="{852C7751-2BE5-4822-AEF4-9D674116A871}" srcId="{F8A5E84D-58F9-4205-84B0-5EEE92DBAECD}" destId="{15C8140F-4786-4AFD-85C1-ECA72D71D2F6}" srcOrd="1" destOrd="0" parTransId="{FEFB000F-14AE-4FFC-BDBE-715F39C6C50F}" sibTransId="{27D03EB0-F2CB-4715-B5ED-1EEF43D0D322}"/>
    <dgm:cxn modelId="{54096644-941F-441C-B614-F572E1E43424}" type="presOf" srcId="{CB8A99C3-FBA8-4569-84BB-DDE58308C33B}" destId="{5EF09AE0-A60F-4B71-9629-954BB293B45C}" srcOrd="0" destOrd="0" presId="urn:microsoft.com/office/officeart/2008/layout/NameandTitleOrganizationalChart"/>
    <dgm:cxn modelId="{7742CDE8-4F6B-4A20-9896-E222C9FD483E}" type="presOf" srcId="{9BB0D903-4D74-48AB-AA26-0AE00F1AB694}" destId="{CA3615BB-E834-4570-A77F-58E032D8A69B}" srcOrd="0" destOrd="0" presId="urn:microsoft.com/office/officeart/2008/layout/NameandTitleOrganizationalChart"/>
    <dgm:cxn modelId="{92FDE33F-8247-428A-9153-63601A90E062}" srcId="{F8A5E84D-58F9-4205-84B0-5EEE92DBAECD}" destId="{A9D35936-1B98-49FE-8423-A2C67AFBAEFD}" srcOrd="0" destOrd="0" parTransId="{E8873C86-807F-4080-8643-74260C6B4569}" sibTransId="{9BB0D903-4D74-48AB-AA26-0AE00F1AB694}"/>
    <dgm:cxn modelId="{94E983EC-DDA3-4A66-9469-4E083641FA70}" type="presOf" srcId="{E8873C86-807F-4080-8643-74260C6B4569}" destId="{B7FA09F8-9A89-4351-80ED-34372B7D2516}" srcOrd="0" destOrd="0" presId="urn:microsoft.com/office/officeart/2008/layout/NameandTitleOrganizationalChart"/>
    <dgm:cxn modelId="{2FAF3B1A-D487-4FDF-84A0-89AE0C957B2D}" type="presOf" srcId="{A9D35936-1B98-49FE-8423-A2C67AFBAEFD}" destId="{DF1E3A19-B4EE-419C-8128-41C80CF96194}" srcOrd="1" destOrd="0" presId="urn:microsoft.com/office/officeart/2008/layout/NameandTitleOrganizationalChart"/>
    <dgm:cxn modelId="{385627B2-A0DE-4793-9FD1-FCB43C309F35}" type="presOf" srcId="{434F29D6-FFC2-49A8-855D-75B4333B4434}" destId="{1A9F2F54-8A2E-46C8-A74A-FC19DF107812}" srcOrd="0" destOrd="0" presId="urn:microsoft.com/office/officeart/2008/layout/NameandTitleOrganizationalChart"/>
    <dgm:cxn modelId="{97E151AA-C5B0-423C-8690-42160F188DC7}" type="presOf" srcId="{3AD946AC-3AAF-4F55-A94E-9318983A28AC}" destId="{A13C64AE-580A-4848-B284-B2E659AE6141}" srcOrd="1" destOrd="0" presId="urn:microsoft.com/office/officeart/2008/layout/NameandTitleOrganizationalChart"/>
    <dgm:cxn modelId="{A4DC0965-E5F4-4E62-BF35-AC0A03682BC8}" type="presOf" srcId="{A9D35936-1B98-49FE-8423-A2C67AFBAEFD}" destId="{166133BF-41E1-4219-8212-9FC6DE0923BE}" srcOrd="0" destOrd="0" presId="urn:microsoft.com/office/officeart/2008/layout/NameandTitleOrganizationalChart"/>
    <dgm:cxn modelId="{E41AD5C5-55D0-4A06-8284-8A9D1F7E5EC3}" type="presOf" srcId="{5714AFEF-797D-4FD5-AD9D-11B4266B5CC7}" destId="{38F79294-CAA5-4150-BC1D-2C4E4D89DA13}" srcOrd="0" destOrd="0" presId="urn:microsoft.com/office/officeart/2008/layout/NameandTitleOrganizationalChart"/>
    <dgm:cxn modelId="{2FDB2D2E-9BE2-4DBA-8893-6525C186C5D4}" type="presOf" srcId="{BEBFF7A1-729C-49E7-B263-965E9F635C69}" destId="{89B45980-D023-48B3-890A-074AB32072D8}" srcOrd="0" destOrd="0" presId="urn:microsoft.com/office/officeart/2008/layout/NameandTitleOrganizationalChart"/>
    <dgm:cxn modelId="{5F6A65BA-0B4A-43D7-8A19-54F58935EAE3}" type="presOf" srcId="{3AD946AC-3AAF-4F55-A94E-9318983A28AC}" destId="{607CCC5E-8272-447C-898E-8C30046CD1E3}" srcOrd="0" destOrd="0" presId="urn:microsoft.com/office/officeart/2008/layout/NameandTitleOrganizationalChart"/>
    <dgm:cxn modelId="{4800BEBF-AF99-49C9-B57F-BF31CAF9D586}" type="presOf" srcId="{15C8140F-4786-4AFD-85C1-ECA72D71D2F6}" destId="{64104D87-FD26-4ED1-9ED5-47083DC0FA92}" srcOrd="1" destOrd="0" presId="urn:microsoft.com/office/officeart/2008/layout/NameandTitleOrganizationalChart"/>
    <dgm:cxn modelId="{853F7E13-152D-43C9-AFF3-63B061F237B8}" type="presParOf" srcId="{86D5F964-47CE-4DB1-9E0A-56779200467D}" destId="{627E3924-6135-426A-A369-023CAADD16B5}" srcOrd="0" destOrd="0" presId="urn:microsoft.com/office/officeart/2008/layout/NameandTitleOrganizationalChart"/>
    <dgm:cxn modelId="{A4BEE4C4-87B7-4B31-825E-46E67D944ABD}" type="presParOf" srcId="{627E3924-6135-426A-A369-023CAADD16B5}" destId="{EE78326D-C40B-452D-B03E-877DD9D620FC}" srcOrd="0" destOrd="0" presId="urn:microsoft.com/office/officeart/2008/layout/NameandTitleOrganizationalChart"/>
    <dgm:cxn modelId="{F3791249-D205-4C7C-9BEE-AD7941EA8E78}" type="presParOf" srcId="{EE78326D-C40B-452D-B03E-877DD9D620FC}" destId="{03F3BCB1-FADC-4305-A677-27B037538F01}" srcOrd="0" destOrd="0" presId="urn:microsoft.com/office/officeart/2008/layout/NameandTitleOrganizationalChart"/>
    <dgm:cxn modelId="{48E9451E-0F46-4E70-828E-6241C0296FF2}" type="presParOf" srcId="{EE78326D-C40B-452D-B03E-877DD9D620FC}" destId="{F09B8EE0-DE64-4C5A-8B7A-63EE882BF3AD}" srcOrd="1" destOrd="0" presId="urn:microsoft.com/office/officeart/2008/layout/NameandTitleOrganizationalChart"/>
    <dgm:cxn modelId="{F9FA2A81-612F-44CC-BE92-3AD4798FDF8E}" type="presParOf" srcId="{EE78326D-C40B-452D-B03E-877DD9D620FC}" destId="{55530E6D-458C-4F58-8CBE-0E22CDE893E4}" srcOrd="2" destOrd="0" presId="urn:microsoft.com/office/officeart/2008/layout/NameandTitleOrganizationalChart"/>
    <dgm:cxn modelId="{97AAFDFD-1CCD-47BE-80B5-66683B84CB41}" type="presParOf" srcId="{627E3924-6135-426A-A369-023CAADD16B5}" destId="{A0A8E816-F6DB-4536-8AA6-9A3346EF2287}" srcOrd="1" destOrd="0" presId="urn:microsoft.com/office/officeart/2008/layout/NameandTitleOrganizationalChart"/>
    <dgm:cxn modelId="{C39AF393-3A22-4B47-A444-24B75C1003D9}" type="presParOf" srcId="{A0A8E816-F6DB-4536-8AA6-9A3346EF2287}" destId="{B7FA09F8-9A89-4351-80ED-34372B7D2516}" srcOrd="0" destOrd="0" presId="urn:microsoft.com/office/officeart/2008/layout/NameandTitleOrganizationalChart"/>
    <dgm:cxn modelId="{DEE3B303-AC23-4590-94C9-E3791087A7AF}" type="presParOf" srcId="{A0A8E816-F6DB-4536-8AA6-9A3346EF2287}" destId="{7E4966E9-0774-4A13-B7AD-D10716E496CE}" srcOrd="1" destOrd="0" presId="urn:microsoft.com/office/officeart/2008/layout/NameandTitleOrganizationalChart"/>
    <dgm:cxn modelId="{B4AAB1AD-3361-41AB-9609-24A2DCA6676D}" type="presParOf" srcId="{7E4966E9-0774-4A13-B7AD-D10716E496CE}" destId="{AB03D546-ECC5-4F21-A068-F60169CB8EB3}" srcOrd="0" destOrd="0" presId="urn:microsoft.com/office/officeart/2008/layout/NameandTitleOrganizationalChart"/>
    <dgm:cxn modelId="{91A3E39A-A0A7-4701-8605-5621C531CC27}" type="presParOf" srcId="{AB03D546-ECC5-4F21-A068-F60169CB8EB3}" destId="{166133BF-41E1-4219-8212-9FC6DE0923BE}" srcOrd="0" destOrd="0" presId="urn:microsoft.com/office/officeart/2008/layout/NameandTitleOrganizationalChart"/>
    <dgm:cxn modelId="{C494A03B-98BF-46A2-9752-0694C6BD470F}" type="presParOf" srcId="{AB03D546-ECC5-4F21-A068-F60169CB8EB3}" destId="{CA3615BB-E834-4570-A77F-58E032D8A69B}" srcOrd="1" destOrd="0" presId="urn:microsoft.com/office/officeart/2008/layout/NameandTitleOrganizationalChart"/>
    <dgm:cxn modelId="{4D5DF160-F2D7-458F-A7E0-248883A76787}" type="presParOf" srcId="{AB03D546-ECC5-4F21-A068-F60169CB8EB3}" destId="{DF1E3A19-B4EE-419C-8128-41C80CF96194}" srcOrd="2" destOrd="0" presId="urn:microsoft.com/office/officeart/2008/layout/NameandTitleOrganizationalChart"/>
    <dgm:cxn modelId="{3CBFCD9C-D1AD-4154-8374-9FA4547605C0}" type="presParOf" srcId="{7E4966E9-0774-4A13-B7AD-D10716E496CE}" destId="{9360D3EC-6722-44D6-9F1C-A1A596529252}" srcOrd="1" destOrd="0" presId="urn:microsoft.com/office/officeart/2008/layout/NameandTitleOrganizationalChart"/>
    <dgm:cxn modelId="{AC6E2AA5-F9F3-49C3-B98E-DE4F725321AA}" type="presParOf" srcId="{7E4966E9-0774-4A13-B7AD-D10716E496CE}" destId="{39E2789E-D934-4CD1-A65B-1F1CD33775E3}" srcOrd="2" destOrd="0" presId="urn:microsoft.com/office/officeart/2008/layout/NameandTitleOrganizationalChart"/>
    <dgm:cxn modelId="{FC29EF4F-56ED-420C-8C3D-2C24D31AD52F}" type="presParOf" srcId="{A0A8E816-F6DB-4536-8AA6-9A3346EF2287}" destId="{159ABACE-5757-47FD-93A3-7D06027E7509}" srcOrd="2" destOrd="0" presId="urn:microsoft.com/office/officeart/2008/layout/NameandTitleOrganizationalChart"/>
    <dgm:cxn modelId="{CF10106A-E24E-438C-8656-7445F79C5D0D}" type="presParOf" srcId="{A0A8E816-F6DB-4536-8AA6-9A3346EF2287}" destId="{2039352D-9AFD-4AB5-8617-64895BF7DF31}" srcOrd="3" destOrd="0" presId="urn:microsoft.com/office/officeart/2008/layout/NameandTitleOrganizationalChart"/>
    <dgm:cxn modelId="{B86EB0AC-D0CB-4936-BFC2-388602B56675}" type="presParOf" srcId="{2039352D-9AFD-4AB5-8617-64895BF7DF31}" destId="{A25B040D-7ACA-447A-BD01-564448493797}" srcOrd="0" destOrd="0" presId="urn:microsoft.com/office/officeart/2008/layout/NameandTitleOrganizationalChart"/>
    <dgm:cxn modelId="{9C8CB1DB-4D4C-4281-B7E0-D20608F7D71A}" type="presParOf" srcId="{A25B040D-7ACA-447A-BD01-564448493797}" destId="{97E8415B-189E-4B77-86DF-DA084FEE8702}" srcOrd="0" destOrd="0" presId="urn:microsoft.com/office/officeart/2008/layout/NameandTitleOrganizationalChart"/>
    <dgm:cxn modelId="{EB9651D2-2227-4F22-971C-5434252B3277}" type="presParOf" srcId="{A25B040D-7ACA-447A-BD01-564448493797}" destId="{EEA3E0B1-5F76-4E84-B42F-A5FACC2F50D6}" srcOrd="1" destOrd="0" presId="urn:microsoft.com/office/officeart/2008/layout/NameandTitleOrganizationalChart"/>
    <dgm:cxn modelId="{ED720B92-C5B6-4073-BC73-54412B7E9499}" type="presParOf" srcId="{A25B040D-7ACA-447A-BD01-564448493797}" destId="{64104D87-FD26-4ED1-9ED5-47083DC0FA92}" srcOrd="2" destOrd="0" presId="urn:microsoft.com/office/officeart/2008/layout/NameandTitleOrganizationalChart"/>
    <dgm:cxn modelId="{17800BF3-ED49-4896-8F40-5AC5FCF3724C}" type="presParOf" srcId="{2039352D-9AFD-4AB5-8617-64895BF7DF31}" destId="{E6E30BD6-9177-4E73-BB0E-D09892AA51C7}" srcOrd="1" destOrd="0" presId="urn:microsoft.com/office/officeart/2008/layout/NameandTitleOrganizationalChart"/>
    <dgm:cxn modelId="{020C0BB1-306C-4BEF-8CA3-70179349AC33}" type="presParOf" srcId="{2039352D-9AFD-4AB5-8617-64895BF7DF31}" destId="{EA01D301-44F5-4BF1-AD8B-BA59830E893E}" srcOrd="2" destOrd="0" presId="urn:microsoft.com/office/officeart/2008/layout/NameandTitleOrganizationalChart"/>
    <dgm:cxn modelId="{4C882D10-88BD-4046-853B-26C1D32623AC}" type="presParOf" srcId="{A0A8E816-F6DB-4536-8AA6-9A3346EF2287}" destId="{D6E42986-C12D-48E8-A48A-F3300607AFD0}" srcOrd="4" destOrd="0" presId="urn:microsoft.com/office/officeart/2008/layout/NameandTitleOrganizationalChart"/>
    <dgm:cxn modelId="{388B94E8-5FCF-4CD9-96C8-60DBD63B4893}" type="presParOf" srcId="{A0A8E816-F6DB-4536-8AA6-9A3346EF2287}" destId="{B5405EA5-4C87-4493-ABA2-BB5628C7B136}" srcOrd="5" destOrd="0" presId="urn:microsoft.com/office/officeart/2008/layout/NameandTitleOrganizationalChart"/>
    <dgm:cxn modelId="{97A7F00C-E496-4AEF-9F7A-18D85A6234A9}" type="presParOf" srcId="{B5405EA5-4C87-4493-ABA2-BB5628C7B136}" destId="{64DD6C85-2923-47CD-9DBF-7BD5090BAD78}" srcOrd="0" destOrd="0" presId="urn:microsoft.com/office/officeart/2008/layout/NameandTitleOrganizationalChart"/>
    <dgm:cxn modelId="{98AF4535-8B6C-4B28-8E09-A954C6FCCCC1}" type="presParOf" srcId="{64DD6C85-2923-47CD-9DBF-7BD5090BAD78}" destId="{607CCC5E-8272-447C-898E-8C30046CD1E3}" srcOrd="0" destOrd="0" presId="urn:microsoft.com/office/officeart/2008/layout/NameandTitleOrganizationalChart"/>
    <dgm:cxn modelId="{2EAC1B8A-50D1-4308-A4DE-EC21661C05F1}" type="presParOf" srcId="{64DD6C85-2923-47CD-9DBF-7BD5090BAD78}" destId="{1A9F2F54-8A2E-46C8-A74A-FC19DF107812}" srcOrd="1" destOrd="0" presId="urn:microsoft.com/office/officeart/2008/layout/NameandTitleOrganizationalChart"/>
    <dgm:cxn modelId="{852E935B-AF4E-4407-9DCA-4635BBCD126F}" type="presParOf" srcId="{64DD6C85-2923-47CD-9DBF-7BD5090BAD78}" destId="{A13C64AE-580A-4848-B284-B2E659AE6141}" srcOrd="2" destOrd="0" presId="urn:microsoft.com/office/officeart/2008/layout/NameandTitleOrganizationalChart"/>
    <dgm:cxn modelId="{CEF93B61-806C-44D0-85C7-A72370D7506D}" type="presParOf" srcId="{B5405EA5-4C87-4493-ABA2-BB5628C7B136}" destId="{6A56A3F3-B3B8-4271-A988-3729C4E9DF81}" srcOrd="1" destOrd="0" presId="urn:microsoft.com/office/officeart/2008/layout/NameandTitleOrganizationalChart"/>
    <dgm:cxn modelId="{78F5E730-1BB3-4C4B-A8B1-BDEB84D67708}" type="presParOf" srcId="{B5405EA5-4C87-4493-ABA2-BB5628C7B136}" destId="{ABF2E67E-35C9-4A31-9A52-352687CC0AC0}" srcOrd="2" destOrd="0" presId="urn:microsoft.com/office/officeart/2008/layout/NameandTitleOrganizationalChart"/>
    <dgm:cxn modelId="{5362777B-D74A-4E8D-95B2-778A919E64C9}" type="presParOf" srcId="{A0A8E816-F6DB-4536-8AA6-9A3346EF2287}" destId="{5EF09AE0-A60F-4B71-9629-954BB293B45C}" srcOrd="6" destOrd="0" presId="urn:microsoft.com/office/officeart/2008/layout/NameandTitleOrganizationalChart"/>
    <dgm:cxn modelId="{E879D4CF-3EC9-46C4-AE2F-16DA8F3DA71B}" type="presParOf" srcId="{A0A8E816-F6DB-4536-8AA6-9A3346EF2287}" destId="{2281EC48-7B29-4BD6-A757-B182D2CD346B}" srcOrd="7" destOrd="0" presId="urn:microsoft.com/office/officeart/2008/layout/NameandTitleOrganizationalChart"/>
    <dgm:cxn modelId="{0230B416-FD7F-4711-B8B0-898FDFD5E080}" type="presParOf" srcId="{2281EC48-7B29-4BD6-A757-B182D2CD346B}" destId="{ACC1DCCD-5226-4E58-B8A3-A64043C91323}" srcOrd="0" destOrd="0" presId="urn:microsoft.com/office/officeart/2008/layout/NameandTitleOrganizationalChart"/>
    <dgm:cxn modelId="{F4A49218-9152-424D-BAF1-47BD59423055}" type="presParOf" srcId="{ACC1DCCD-5226-4E58-B8A3-A64043C91323}" destId="{9DB9B37A-FBFE-4306-A3C7-7E08B5BB5EAB}" srcOrd="0" destOrd="0" presId="urn:microsoft.com/office/officeart/2008/layout/NameandTitleOrganizationalChart"/>
    <dgm:cxn modelId="{6B6FD263-239C-439C-84E2-1B279D188AE5}" type="presParOf" srcId="{ACC1DCCD-5226-4E58-B8A3-A64043C91323}" destId="{38F79294-CAA5-4150-BC1D-2C4E4D89DA13}" srcOrd="1" destOrd="0" presId="urn:microsoft.com/office/officeart/2008/layout/NameandTitleOrganizationalChart"/>
    <dgm:cxn modelId="{FB148195-FB14-4A5A-9ADC-4756FA675533}" type="presParOf" srcId="{ACC1DCCD-5226-4E58-B8A3-A64043C91323}" destId="{5490D03C-A64C-417A-A7E9-8AE9338DE24E}" srcOrd="2" destOrd="0" presId="urn:microsoft.com/office/officeart/2008/layout/NameandTitleOrganizationalChart"/>
    <dgm:cxn modelId="{BF1BE8CF-8B85-42E2-B5D8-3B64630250DC}" type="presParOf" srcId="{2281EC48-7B29-4BD6-A757-B182D2CD346B}" destId="{7F0384BE-ABDD-4588-8FBC-5AF65A0BAFB8}" srcOrd="1" destOrd="0" presId="urn:microsoft.com/office/officeart/2008/layout/NameandTitleOrganizationalChart"/>
    <dgm:cxn modelId="{DED4E2A2-193D-4274-A1C1-C78384130546}" type="presParOf" srcId="{2281EC48-7B29-4BD6-A757-B182D2CD346B}" destId="{1B45D5F7-0CCB-48F3-96B4-51982BED3030}" srcOrd="2" destOrd="0" presId="urn:microsoft.com/office/officeart/2008/layout/NameandTitleOrganizationalChart"/>
    <dgm:cxn modelId="{420EF7E3-902A-4292-B035-E3C073396F01}" type="presParOf" srcId="{A0A8E816-F6DB-4536-8AA6-9A3346EF2287}" destId="{89B45980-D023-48B3-890A-074AB32072D8}" srcOrd="8" destOrd="0" presId="urn:microsoft.com/office/officeart/2008/layout/NameandTitleOrganizationalChart"/>
    <dgm:cxn modelId="{0FF89AD3-1BE1-4B67-BEDA-CCC6DE444376}" type="presParOf" srcId="{A0A8E816-F6DB-4536-8AA6-9A3346EF2287}" destId="{15FE4B66-AFB5-4586-B192-28A298604CDB}" srcOrd="9" destOrd="0" presId="urn:microsoft.com/office/officeart/2008/layout/NameandTitleOrganizationalChart"/>
    <dgm:cxn modelId="{E1C6570B-0893-4D7F-B99F-6839FCDC79CE}" type="presParOf" srcId="{15FE4B66-AFB5-4586-B192-28A298604CDB}" destId="{2DE4832D-DA30-4877-8AAE-1CC897D2CA92}" srcOrd="0" destOrd="0" presId="urn:microsoft.com/office/officeart/2008/layout/NameandTitleOrganizationalChart"/>
    <dgm:cxn modelId="{9F97449D-7554-4B0A-9AC2-880306A42C72}" type="presParOf" srcId="{2DE4832D-DA30-4877-8AAE-1CC897D2CA92}" destId="{E94CE148-DC12-4B15-9A88-9969810ACD0A}" srcOrd="0" destOrd="0" presId="urn:microsoft.com/office/officeart/2008/layout/NameandTitleOrganizationalChart"/>
    <dgm:cxn modelId="{C0702252-E3A1-4511-A352-5C403FC49914}" type="presParOf" srcId="{2DE4832D-DA30-4877-8AAE-1CC897D2CA92}" destId="{97D97602-AE3D-4DD9-AA2F-114A217B4334}" srcOrd="1" destOrd="0" presId="urn:microsoft.com/office/officeart/2008/layout/NameandTitleOrganizationalChart"/>
    <dgm:cxn modelId="{FA6768B0-8E3D-4445-B171-0554FC67D442}" type="presParOf" srcId="{2DE4832D-DA30-4877-8AAE-1CC897D2CA92}" destId="{61CEF0CB-0834-464C-BAFD-BB28D6C7EF6C}" srcOrd="2" destOrd="0" presId="urn:microsoft.com/office/officeart/2008/layout/NameandTitleOrganizationalChart"/>
    <dgm:cxn modelId="{81E42A58-2B1B-49C7-9DD1-BB01244365DC}" type="presParOf" srcId="{15FE4B66-AFB5-4586-B192-28A298604CDB}" destId="{622895F8-05BA-4E0C-AE7C-78726DB45E7A}" srcOrd="1" destOrd="0" presId="urn:microsoft.com/office/officeart/2008/layout/NameandTitleOrganizationalChart"/>
    <dgm:cxn modelId="{1EB157F1-72A7-46A5-A132-C5D2EEC3ED29}" type="presParOf" srcId="{15FE4B66-AFB5-4586-B192-28A298604CDB}" destId="{78BE0DF3-7643-48C0-AF28-0F87E6DAA1D4}" srcOrd="2" destOrd="0" presId="urn:microsoft.com/office/officeart/2008/layout/NameandTitleOrganizationalChart"/>
    <dgm:cxn modelId="{31E4B087-3D3E-4F7F-B2DA-BEC79718891D}" type="presParOf" srcId="{627E3924-6135-426A-A369-023CAADD16B5}" destId="{C3238E3B-858B-44BD-9E58-A6D58EAC488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5980-D023-48B3-890A-074AB32072D8}">
      <dsp:nvSpPr>
        <dsp:cNvPr id="0" name=""/>
        <dsp:cNvSpPr/>
      </dsp:nvSpPr>
      <dsp:spPr>
        <a:xfrm>
          <a:off x="3390986" y="2186794"/>
          <a:ext cx="136925" cy="1926456"/>
        </a:xfrm>
        <a:custGeom>
          <a:avLst/>
          <a:gdLst/>
          <a:ahLst/>
          <a:cxnLst/>
          <a:rect l="0" t="0" r="0" b="0"/>
          <a:pathLst>
            <a:path>
              <a:moveTo>
                <a:pt x="0" y="0"/>
              </a:moveTo>
              <a:lnTo>
                <a:pt x="0" y="1765367"/>
              </a:lnTo>
              <a:lnTo>
                <a:pt x="136925" y="1765367"/>
              </a:lnTo>
              <a:lnTo>
                <a:pt x="136925" y="192645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09AE0-A60F-4B71-9629-954BB293B45C}">
      <dsp:nvSpPr>
        <dsp:cNvPr id="0" name=""/>
        <dsp:cNvSpPr/>
      </dsp:nvSpPr>
      <dsp:spPr>
        <a:xfrm>
          <a:off x="3390986" y="2186794"/>
          <a:ext cx="2733368" cy="647223"/>
        </a:xfrm>
        <a:custGeom>
          <a:avLst/>
          <a:gdLst/>
          <a:ahLst/>
          <a:cxnLst/>
          <a:rect l="0" t="0" r="0" b="0"/>
          <a:pathLst>
            <a:path>
              <a:moveTo>
                <a:pt x="0" y="0"/>
              </a:moveTo>
              <a:lnTo>
                <a:pt x="0" y="486134"/>
              </a:lnTo>
              <a:lnTo>
                <a:pt x="2733368" y="486134"/>
              </a:lnTo>
              <a:lnTo>
                <a:pt x="2733368"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42986-C12D-48E8-A48A-F3300607AFD0}">
      <dsp:nvSpPr>
        <dsp:cNvPr id="0" name=""/>
        <dsp:cNvSpPr/>
      </dsp:nvSpPr>
      <dsp:spPr>
        <a:xfrm>
          <a:off x="3390986" y="2186794"/>
          <a:ext cx="944440" cy="647223"/>
        </a:xfrm>
        <a:custGeom>
          <a:avLst/>
          <a:gdLst/>
          <a:ahLst/>
          <a:cxnLst/>
          <a:rect l="0" t="0" r="0" b="0"/>
          <a:pathLst>
            <a:path>
              <a:moveTo>
                <a:pt x="0" y="0"/>
              </a:moveTo>
              <a:lnTo>
                <a:pt x="0" y="486134"/>
              </a:lnTo>
              <a:lnTo>
                <a:pt x="944440" y="486134"/>
              </a:lnTo>
              <a:lnTo>
                <a:pt x="944440"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9ABACE-5757-47FD-93A3-7D06027E7509}">
      <dsp:nvSpPr>
        <dsp:cNvPr id="0" name=""/>
        <dsp:cNvSpPr/>
      </dsp:nvSpPr>
      <dsp:spPr>
        <a:xfrm>
          <a:off x="2546499" y="2186794"/>
          <a:ext cx="844487" cy="647223"/>
        </a:xfrm>
        <a:custGeom>
          <a:avLst/>
          <a:gdLst/>
          <a:ahLst/>
          <a:cxnLst/>
          <a:rect l="0" t="0" r="0" b="0"/>
          <a:pathLst>
            <a:path>
              <a:moveTo>
                <a:pt x="844487" y="0"/>
              </a:moveTo>
              <a:lnTo>
                <a:pt x="844487" y="486134"/>
              </a:lnTo>
              <a:lnTo>
                <a:pt x="0" y="486134"/>
              </a:lnTo>
              <a:lnTo>
                <a:pt x="0"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A09F8-9A89-4351-80ED-34372B7D2516}">
      <dsp:nvSpPr>
        <dsp:cNvPr id="0" name=""/>
        <dsp:cNvSpPr/>
      </dsp:nvSpPr>
      <dsp:spPr>
        <a:xfrm>
          <a:off x="757571" y="2186794"/>
          <a:ext cx="2633414" cy="647223"/>
        </a:xfrm>
        <a:custGeom>
          <a:avLst/>
          <a:gdLst/>
          <a:ahLst/>
          <a:cxnLst/>
          <a:rect l="0" t="0" r="0" b="0"/>
          <a:pathLst>
            <a:path>
              <a:moveTo>
                <a:pt x="2633414" y="0"/>
              </a:moveTo>
              <a:lnTo>
                <a:pt x="2633414" y="486134"/>
              </a:lnTo>
              <a:lnTo>
                <a:pt x="0" y="486134"/>
              </a:lnTo>
              <a:lnTo>
                <a:pt x="0" y="6472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3BCB1-FADC-4305-A677-27B037538F01}">
      <dsp:nvSpPr>
        <dsp:cNvPr id="0" name=""/>
        <dsp:cNvSpPr/>
      </dsp:nvSpPr>
      <dsp:spPr>
        <a:xfrm>
          <a:off x="2724281" y="1496414"/>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Nacional</a:t>
          </a:r>
        </a:p>
        <a:p>
          <a:pPr lvl="0" algn="ctr" defTabSz="533400">
            <a:lnSpc>
              <a:spcPct val="90000"/>
            </a:lnSpc>
            <a:spcBef>
              <a:spcPct val="0"/>
            </a:spcBef>
            <a:spcAft>
              <a:spcPct val="35000"/>
            </a:spcAft>
          </a:pPr>
          <a:r>
            <a:rPr lang="es-MX" sz="1200" kern="1200" dirty="0" smtClean="0"/>
            <a:t> (32 Estados)</a:t>
          </a:r>
          <a:endParaRPr lang="es-MX" sz="1200" kern="1200" dirty="0"/>
        </a:p>
      </dsp:txBody>
      <dsp:txXfrm>
        <a:off x="2724281" y="1496414"/>
        <a:ext cx="1333409" cy="690380"/>
      </dsp:txXfrm>
    </dsp:sp>
    <dsp:sp modelId="{F09B8EE0-DE64-4C5A-8B7A-63EE882BF3AD}">
      <dsp:nvSpPr>
        <dsp:cNvPr id="0" name=""/>
        <dsp:cNvSpPr/>
      </dsp:nvSpPr>
      <dsp:spPr>
        <a:xfrm>
          <a:off x="3080835" y="2084041"/>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MX" sz="1200" kern="1200" dirty="0" smtClean="0"/>
            <a:t>Noviembre</a:t>
          </a:r>
          <a:endParaRPr lang="es-MX" sz="1200" kern="1200" dirty="0"/>
        </a:p>
      </dsp:txBody>
      <dsp:txXfrm>
        <a:off x="3080835" y="2084041"/>
        <a:ext cx="1200068" cy="230126"/>
      </dsp:txXfrm>
    </dsp:sp>
    <dsp:sp modelId="{166133BF-41E1-4219-8212-9FC6DE0923BE}">
      <dsp:nvSpPr>
        <dsp:cNvPr id="0" name=""/>
        <dsp:cNvSpPr/>
      </dsp:nvSpPr>
      <dsp:spPr>
        <a:xfrm>
          <a:off x="90867"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Noreste (6)</a:t>
          </a:r>
          <a:endParaRPr lang="es-MX" sz="1200" kern="1200" dirty="0"/>
        </a:p>
      </dsp:txBody>
      <dsp:txXfrm>
        <a:off x="90867" y="2834017"/>
        <a:ext cx="1333409" cy="690380"/>
      </dsp:txXfrm>
    </dsp:sp>
    <dsp:sp modelId="{CA3615BB-E834-4570-A77F-58E032D8A69B}">
      <dsp:nvSpPr>
        <dsp:cNvPr id="0" name=""/>
        <dsp:cNvSpPr/>
      </dsp:nvSpPr>
      <dsp:spPr>
        <a:xfrm>
          <a:off x="357549"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Septiembre</a:t>
          </a:r>
          <a:endParaRPr lang="es-MX" sz="1400" kern="1200" dirty="0"/>
        </a:p>
      </dsp:txBody>
      <dsp:txXfrm>
        <a:off x="357549" y="3370980"/>
        <a:ext cx="1200068" cy="230126"/>
      </dsp:txXfrm>
    </dsp:sp>
    <dsp:sp modelId="{97E8415B-189E-4B77-86DF-DA084FEE8702}">
      <dsp:nvSpPr>
        <dsp:cNvPr id="0" name=""/>
        <dsp:cNvSpPr/>
      </dsp:nvSpPr>
      <dsp:spPr>
        <a:xfrm>
          <a:off x="1879794"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Occidente (7)</a:t>
          </a:r>
          <a:endParaRPr lang="es-MX" sz="1200" kern="1200" dirty="0"/>
        </a:p>
      </dsp:txBody>
      <dsp:txXfrm>
        <a:off x="1879794" y="2834017"/>
        <a:ext cx="1333409" cy="690380"/>
      </dsp:txXfrm>
    </dsp:sp>
    <dsp:sp modelId="{EEA3E0B1-5F76-4E84-B42F-A5FACC2F50D6}">
      <dsp:nvSpPr>
        <dsp:cNvPr id="0" name=""/>
        <dsp:cNvSpPr/>
      </dsp:nvSpPr>
      <dsp:spPr>
        <a:xfrm>
          <a:off x="2146476"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Septiembre</a:t>
          </a:r>
          <a:endParaRPr lang="es-MX" sz="1400" kern="1200" dirty="0"/>
        </a:p>
      </dsp:txBody>
      <dsp:txXfrm>
        <a:off x="2146476" y="3370980"/>
        <a:ext cx="1200068" cy="230126"/>
      </dsp:txXfrm>
    </dsp:sp>
    <dsp:sp modelId="{607CCC5E-8272-447C-898E-8C30046CD1E3}">
      <dsp:nvSpPr>
        <dsp:cNvPr id="0" name=""/>
        <dsp:cNvSpPr/>
      </dsp:nvSpPr>
      <dsp:spPr>
        <a:xfrm>
          <a:off x="3668722"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Centro (10)</a:t>
          </a:r>
          <a:endParaRPr lang="es-MX" sz="1200" kern="1200" dirty="0"/>
        </a:p>
      </dsp:txBody>
      <dsp:txXfrm>
        <a:off x="3668722" y="2834017"/>
        <a:ext cx="1333409" cy="690380"/>
      </dsp:txXfrm>
    </dsp:sp>
    <dsp:sp modelId="{1A9F2F54-8A2E-46C8-A74A-FC19DF107812}">
      <dsp:nvSpPr>
        <dsp:cNvPr id="0" name=""/>
        <dsp:cNvSpPr/>
      </dsp:nvSpPr>
      <dsp:spPr>
        <a:xfrm>
          <a:off x="3935404"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Septiembre</a:t>
          </a:r>
          <a:endParaRPr lang="es-MX" sz="1400" kern="1200" dirty="0"/>
        </a:p>
      </dsp:txBody>
      <dsp:txXfrm>
        <a:off x="3935404" y="3370980"/>
        <a:ext cx="1200068" cy="230126"/>
      </dsp:txXfrm>
    </dsp:sp>
    <dsp:sp modelId="{9DB9B37A-FBFE-4306-A3C7-7E08B5BB5EAB}">
      <dsp:nvSpPr>
        <dsp:cNvPr id="0" name=""/>
        <dsp:cNvSpPr/>
      </dsp:nvSpPr>
      <dsp:spPr>
        <a:xfrm>
          <a:off x="5457650" y="2834017"/>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 Regional Sureste (6)</a:t>
          </a:r>
          <a:endParaRPr lang="es-MX" sz="1200" kern="1200" dirty="0"/>
        </a:p>
      </dsp:txBody>
      <dsp:txXfrm>
        <a:off x="5457650" y="2834017"/>
        <a:ext cx="1333409" cy="690380"/>
      </dsp:txXfrm>
    </dsp:sp>
    <dsp:sp modelId="{38F79294-CAA5-4150-BC1D-2C4E4D89DA13}">
      <dsp:nvSpPr>
        <dsp:cNvPr id="0" name=""/>
        <dsp:cNvSpPr/>
      </dsp:nvSpPr>
      <dsp:spPr>
        <a:xfrm>
          <a:off x="5724331" y="3370980"/>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Octubre</a:t>
          </a:r>
          <a:endParaRPr lang="es-MX" sz="1400" kern="1200" dirty="0"/>
        </a:p>
      </dsp:txBody>
      <dsp:txXfrm>
        <a:off x="5724331" y="3370980"/>
        <a:ext cx="1200068" cy="230126"/>
      </dsp:txXfrm>
    </dsp:sp>
    <dsp:sp modelId="{E94CE148-DC12-4B15-9A88-9969810ACD0A}">
      <dsp:nvSpPr>
        <dsp:cNvPr id="0" name=""/>
        <dsp:cNvSpPr/>
      </dsp:nvSpPr>
      <dsp:spPr>
        <a:xfrm>
          <a:off x="2861207" y="4113250"/>
          <a:ext cx="1333409" cy="69038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solidFill>
            <a:schemeClr val="bg1"/>
          </a:solid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97420" numCol="1" spcCol="1270" anchor="ctr" anchorCtr="0">
          <a:noAutofit/>
        </a:bodyPr>
        <a:lstStyle/>
        <a:p>
          <a:pPr lvl="0" algn="ctr" defTabSz="533400">
            <a:lnSpc>
              <a:spcPct val="90000"/>
            </a:lnSpc>
            <a:spcBef>
              <a:spcPct val="0"/>
            </a:spcBef>
            <a:spcAft>
              <a:spcPct val="35000"/>
            </a:spcAft>
          </a:pPr>
          <a:r>
            <a:rPr lang="es-MX" sz="1200" kern="1200" dirty="0" smtClean="0"/>
            <a:t>Concursos Estatales en las 32  Entidades</a:t>
          </a:r>
          <a:endParaRPr lang="es-MX" sz="1200" kern="1200" dirty="0"/>
        </a:p>
      </dsp:txBody>
      <dsp:txXfrm>
        <a:off x="2861207" y="4113250"/>
        <a:ext cx="1333409" cy="690380"/>
      </dsp:txXfrm>
    </dsp:sp>
    <dsp:sp modelId="{97D97602-AE3D-4DD9-AA2F-114A217B4334}">
      <dsp:nvSpPr>
        <dsp:cNvPr id="0" name=""/>
        <dsp:cNvSpPr/>
      </dsp:nvSpPr>
      <dsp:spPr>
        <a:xfrm>
          <a:off x="3153483" y="4677814"/>
          <a:ext cx="1200068" cy="230126"/>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MX" sz="1400" kern="1200" dirty="0" smtClean="0"/>
            <a:t>Marzo-Mayo</a:t>
          </a:r>
          <a:endParaRPr lang="es-MX" sz="1400" kern="1200" dirty="0"/>
        </a:p>
      </dsp:txBody>
      <dsp:txXfrm>
        <a:off x="3153483" y="4677814"/>
        <a:ext cx="1200068" cy="230126"/>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93405" y="1734504"/>
            <a:ext cx="8807771" cy="2684350"/>
          </a:xfrm>
        </p:spPr>
        <p:txBody>
          <a:bodyPr anchor="b">
            <a:normAutofit/>
          </a:bodyPr>
          <a:lstStyle>
            <a:lvl1pPr algn="ctr">
              <a:defRPr sz="4800">
                <a:effectLst/>
                <a:latin typeface="Times New Roman"/>
                <a:cs typeface="Times New Roman"/>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652102" y="4532423"/>
            <a:ext cx="8838748" cy="1258777"/>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pic>
        <p:nvPicPr>
          <p:cNvPr id="13" name="Imagen 12" descr="PLANILLA-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3" name="Imagen 12" descr="PLANILLA-02.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sp>
        <p:nvSpPr>
          <p:cNvPr id="2" name="Title Placeholder 1"/>
          <p:cNvSpPr>
            <a:spLocks noGrp="1"/>
          </p:cNvSpPr>
          <p:nvPr>
            <p:ph type="title"/>
          </p:nvPr>
        </p:nvSpPr>
        <p:spPr>
          <a:xfrm>
            <a:off x="684211" y="4487332"/>
            <a:ext cx="11066367" cy="1507067"/>
          </a:xfrm>
          <a:prstGeom prst="rect">
            <a:avLst/>
          </a:prstGeom>
          <a:effectLst/>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84212" y="918874"/>
            <a:ext cx="11045716" cy="3382193"/>
          </a:xfrm>
          <a:prstGeom prst="rect">
            <a:avLst/>
          </a:prstGeom>
        </p:spPr>
        <p:txBody>
          <a:bodyPr vert="horz" lIns="91440" tIns="45720" rIns="91440" bIns="45720" rtlCol="0" anchor="ctr">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10/26/2016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ommenlinea.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ILLA-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3" name="Título 2"/>
          <p:cNvSpPr>
            <a:spLocks noGrp="1"/>
          </p:cNvSpPr>
          <p:nvPr>
            <p:ph type="ctrTitle"/>
          </p:nvPr>
        </p:nvSpPr>
        <p:spPr>
          <a:xfrm>
            <a:off x="4035821" y="2654660"/>
            <a:ext cx="3558348" cy="609044"/>
          </a:xfrm>
          <a:noFill/>
          <a:ln>
            <a:noFill/>
          </a:ln>
        </p:spPr>
        <p:style>
          <a:lnRef idx="1">
            <a:schemeClr val="accent1"/>
          </a:lnRef>
          <a:fillRef idx="2">
            <a:schemeClr val="accent1"/>
          </a:fillRef>
          <a:effectRef idx="1">
            <a:schemeClr val="accent1"/>
          </a:effectRef>
          <a:fontRef idx="minor">
            <a:schemeClr val="dk1"/>
          </a:fontRef>
        </p:style>
        <p:txBody>
          <a:bodyPr>
            <a:normAutofit fontScale="90000"/>
          </a:bodyPr>
          <a:lstStyle/>
          <a:p>
            <a:endParaRPr lang="es-MX" sz="4000" dirty="0"/>
          </a:p>
        </p:txBody>
      </p:sp>
      <p:sp>
        <p:nvSpPr>
          <p:cNvPr id="7" name="CuadroTexto 6"/>
          <p:cNvSpPr txBox="1"/>
          <p:nvPr/>
        </p:nvSpPr>
        <p:spPr>
          <a:xfrm>
            <a:off x="1517107" y="2459504"/>
            <a:ext cx="9790544" cy="193899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_tradnl" sz="4000" b="1" dirty="0" smtClean="0"/>
              <a:t>Informe 2016 </a:t>
            </a:r>
          </a:p>
          <a:p>
            <a:pPr algn="ctr"/>
            <a:r>
              <a:rPr lang="es-ES_tradnl" sz="4000" b="1" dirty="0" smtClean="0"/>
              <a:t> </a:t>
            </a:r>
          </a:p>
          <a:p>
            <a:pPr algn="ctr"/>
            <a:r>
              <a:rPr lang="es-ES_tradnl" sz="4000" b="1" dirty="0" smtClean="0"/>
              <a:t>Olimpiada </a:t>
            </a:r>
            <a:r>
              <a:rPr lang="es-ES_tradnl" sz="4000" b="1" dirty="0"/>
              <a:t>Mexicana </a:t>
            </a:r>
            <a:r>
              <a:rPr lang="es-ES_tradnl" sz="4000" b="1" dirty="0" smtClean="0"/>
              <a:t>de </a:t>
            </a:r>
            <a:r>
              <a:rPr lang="es-ES_tradnl" sz="4000" b="1" dirty="0" err="1" smtClean="0"/>
              <a:t>Matemá</a:t>
            </a:r>
            <a:r>
              <a:rPr lang="pt-PT" sz="4000" b="1" dirty="0" smtClean="0"/>
              <a:t>ticas</a:t>
            </a:r>
            <a:endParaRPr lang="es-MX" sz="4000" dirty="0"/>
          </a:p>
        </p:txBody>
      </p:sp>
      <p:sp>
        <p:nvSpPr>
          <p:cNvPr id="8" name="CuadroTexto 7"/>
          <p:cNvSpPr txBox="1"/>
          <p:nvPr/>
        </p:nvSpPr>
        <p:spPr>
          <a:xfrm>
            <a:off x="2057088" y="3402203"/>
            <a:ext cx="7515813"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ES" sz="2800" b="1" kern="1200" dirty="0">
              <a:solidFill>
                <a:schemeClr val="bg1"/>
              </a:solidFill>
            </a:endParaRPr>
          </a:p>
        </p:txBody>
      </p:sp>
    </p:spTree>
    <p:extLst>
      <p:ext uri="{BB962C8B-B14F-4D97-AF65-F5344CB8AC3E}">
        <p14:creationId xmlns:p14="http://schemas.microsoft.com/office/powerpoint/2010/main" val="201688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953493"/>
            <a:ext cx="9471847" cy="3785652"/>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smtClean="0"/>
              <a:t>Organización</a:t>
            </a:r>
          </a:p>
          <a:p>
            <a:endParaRPr lang="es-MX" sz="2000" dirty="0"/>
          </a:p>
          <a:p>
            <a:pPr marL="342900" lvl="0" indent="-342900" fontAlgn="base">
              <a:buFont typeface="Arial" panose="020B0604020202020204" pitchFamily="34" charset="0"/>
              <a:buChar char="•"/>
            </a:pPr>
            <a:r>
              <a:rPr lang="es-ES_tradnl" sz="2000" b="1" dirty="0" smtClean="0"/>
              <a:t>Se </a:t>
            </a:r>
            <a:r>
              <a:rPr lang="es-ES_tradnl" sz="2000" b="1" dirty="0"/>
              <a:t>sigue en pláticas con el Consejo Nacional de Fomento Educativo (CONAFE), para un proyecto conjunto con la OMM. En este programa piloto se estaría difundiendo la forma de trabajar de la OMM en seis regiones del país, distribuidas en 3 Estados de la </a:t>
            </a:r>
            <a:r>
              <a:rPr lang="es-ES_tradnl" sz="2000" b="1" dirty="0" smtClean="0"/>
              <a:t>República.</a:t>
            </a:r>
            <a:endParaRPr lang="es-MX" sz="2000" b="1" dirty="0"/>
          </a:p>
          <a:p>
            <a:pPr marL="342900" lvl="0" indent="-342900" fontAlgn="base">
              <a:buFont typeface="Arial" panose="020B0604020202020204" pitchFamily="34" charset="0"/>
              <a:buChar char="•"/>
            </a:pPr>
            <a:r>
              <a:rPr lang="es-ES_tradnl" sz="2000" b="1" dirty="0" smtClean="0"/>
              <a:t>Un </a:t>
            </a:r>
            <a:r>
              <a:rPr lang="es-ES_tradnl" sz="2000" b="1" dirty="0"/>
              <a:t>total de 31 Estados del país emitieron convocatorias para sus procesos estatales, con excepción de Baja California </a:t>
            </a:r>
            <a:r>
              <a:rPr lang="es-ES_tradnl" sz="2000" b="1" dirty="0" smtClean="0"/>
              <a:t>Sur.</a:t>
            </a:r>
            <a:endParaRPr lang="es-MX" sz="2000" b="1" dirty="0"/>
          </a:p>
          <a:p>
            <a:pPr marL="342900" lvl="0" indent="-342900" fontAlgn="base">
              <a:buFont typeface="Arial" panose="020B0604020202020204" pitchFamily="34" charset="0"/>
              <a:buChar char="•"/>
            </a:pPr>
            <a:r>
              <a:rPr lang="es-ES_tradnl" sz="2000" b="1" dirty="0" smtClean="0"/>
              <a:t>La </a:t>
            </a:r>
            <a:r>
              <a:rPr lang="es-ES_tradnl" sz="2000" b="1" dirty="0"/>
              <a:t>OMM apoyo a los Estados de Chiapas, Quintana Roo, Oaxaca (3), Durango (2), Coahuila, Sinaloa (2), Baja California Sur, Ciudad de México,  Nuevo León, Chihuahua y Morelos,  para la realización de entrenamientos intensivos.</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193522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953493"/>
            <a:ext cx="9471847" cy="4401205"/>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smtClean="0"/>
              <a:t>Resultados</a:t>
            </a:r>
          </a:p>
          <a:p>
            <a:endParaRPr lang="es-MX" sz="2000" dirty="0" smtClean="0"/>
          </a:p>
          <a:p>
            <a:pPr marL="342900" indent="-342900">
              <a:buFont typeface="Arial" panose="020B0604020202020204" pitchFamily="34" charset="0"/>
              <a:buChar char="•"/>
            </a:pPr>
            <a:r>
              <a:rPr lang="es-MX" sz="2000" b="1" dirty="0" smtClean="0"/>
              <a:t>8th </a:t>
            </a:r>
            <a:r>
              <a:rPr lang="es-MX" sz="2000" b="1" dirty="0" err="1" smtClean="0"/>
              <a:t>Romanian</a:t>
            </a:r>
            <a:r>
              <a:rPr lang="es-MX" sz="2000" b="1" dirty="0" smtClean="0"/>
              <a:t> Master:  1 medalla de plata, 3 de bronces, 1 mención, lugar 10 de 20.</a:t>
            </a:r>
          </a:p>
          <a:p>
            <a:pPr marL="342900" indent="-342900">
              <a:buFont typeface="Arial" panose="020B0604020202020204" pitchFamily="34" charset="0"/>
              <a:buChar char="•"/>
            </a:pPr>
            <a:r>
              <a:rPr lang="es-MX" sz="2000" b="1" dirty="0" smtClean="0"/>
              <a:t>28 APMO: 1 medalla de oro, 1 plata, 5 bronces, 3 menciones, lugar 14 de 36.</a:t>
            </a:r>
          </a:p>
          <a:p>
            <a:pPr marL="342900" indent="-342900">
              <a:buFont typeface="Arial" panose="020B0604020202020204" pitchFamily="34" charset="0"/>
              <a:buChar char="•"/>
            </a:pPr>
            <a:r>
              <a:rPr lang="es-MX" sz="2000" b="1" dirty="0" smtClean="0"/>
              <a:t>5ta EGMO: 1 medalla de oro y 1 de plata, lugar 13 de 39.</a:t>
            </a:r>
          </a:p>
          <a:p>
            <a:pPr marL="342900" indent="-342900">
              <a:buFont typeface="Arial" panose="020B0604020202020204" pitchFamily="34" charset="0"/>
              <a:buChar char="•"/>
            </a:pPr>
            <a:r>
              <a:rPr lang="es-MX" sz="2000" b="1" dirty="0" smtClean="0"/>
              <a:t>7ma IMC: 4 medallas de bronce, 4 menciones, lugares 23 y 38 de 76.</a:t>
            </a:r>
          </a:p>
          <a:p>
            <a:pPr marL="342900" indent="-342900">
              <a:buFont typeface="Arial" panose="020B0604020202020204" pitchFamily="34" charset="0"/>
              <a:buChar char="•"/>
            </a:pPr>
            <a:r>
              <a:rPr lang="es-MX" sz="2000" b="1" dirty="0" smtClean="0"/>
              <a:t>18 OMCC: 1 medalla de oro y dos de plata, primer lugar de 13.</a:t>
            </a:r>
          </a:p>
          <a:p>
            <a:pPr marL="342900" indent="-342900">
              <a:buFont typeface="Arial" panose="020B0604020202020204" pitchFamily="34" charset="0"/>
              <a:buChar char="•"/>
            </a:pPr>
            <a:r>
              <a:rPr lang="es-MX" sz="2000" b="1" dirty="0" smtClean="0"/>
              <a:t>57th IMO: 4 medallas de plata, 1 de bronce y 1 mención, lugar 23 de 110.</a:t>
            </a:r>
          </a:p>
          <a:p>
            <a:pPr marL="342900" indent="-342900">
              <a:buFont typeface="Arial" panose="020B0604020202020204" pitchFamily="34" charset="0"/>
              <a:buChar char="•"/>
            </a:pPr>
            <a:r>
              <a:rPr lang="es-MX" sz="2000" b="1" dirty="0" smtClean="0"/>
              <a:t>3ra IGO: 1 medalla de plata y 10 de bronce, lugar 6 de 31.</a:t>
            </a:r>
          </a:p>
          <a:p>
            <a:pPr marL="342900" indent="-342900">
              <a:buFont typeface="Arial" panose="020B0604020202020204" pitchFamily="34" charset="0"/>
              <a:buChar char="•"/>
            </a:pPr>
            <a:r>
              <a:rPr lang="es-MX" sz="2000" b="1" dirty="0" smtClean="0"/>
              <a:t>XXXI OIM: 3 medallas de plata y 1 de bronce, lugar 4 de 22.</a:t>
            </a:r>
          </a:p>
          <a:p>
            <a:pPr marL="342900" indent="-342900">
              <a:buFont typeface="Arial" panose="020B0604020202020204" pitchFamily="34" charset="0"/>
              <a:buChar char="•"/>
            </a:pPr>
            <a:endParaRPr lang="es-MX" sz="2000"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199072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28256" y="2790620"/>
            <a:ext cx="10462730" cy="2123658"/>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800" b="1" i="1" dirty="0"/>
              <a:t>Total: 3 medallas de oro, 13 medallas de plata, 24 medallas de bronce y 9 menciones honoríficas. De los 53 alumnos que participaron en las olimpiadas internacionales del año, 49 obtuvieron algún premio.</a:t>
            </a:r>
            <a:endParaRPr lang="es-MX" sz="2800" dirty="0"/>
          </a:p>
          <a:p>
            <a:pPr marL="342900" indent="-342900">
              <a:buFont typeface="Arial" panose="020B0604020202020204" pitchFamily="34" charset="0"/>
              <a:buChar char="•"/>
            </a:pPr>
            <a:endParaRPr lang="es-MX" sz="2000"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26421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93406" y="1676400"/>
            <a:ext cx="9471847" cy="400110"/>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Arial" panose="020B0604020202020204" pitchFamily="34" charset="0"/>
              <a:buChar char="•"/>
            </a:pPr>
            <a:endParaRPr lang="es-MX" sz="2000"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619080653"/>
              </p:ext>
            </p:extLst>
          </p:nvPr>
        </p:nvGraphicFramePr>
        <p:xfrm>
          <a:off x="250592" y="1527526"/>
          <a:ext cx="5506266" cy="4891824"/>
        </p:xfrm>
        <a:graphic>
          <a:graphicData uri="http://schemas.openxmlformats.org/drawingml/2006/table">
            <a:tbl>
              <a:tblPr firstRow="1" firstCol="1" bandRow="1">
                <a:tableStyleId>{5C22544A-7EE6-4342-B048-85BDC9FD1C3A}</a:tableStyleId>
              </a:tblPr>
              <a:tblGrid>
                <a:gridCol w="560093"/>
                <a:gridCol w="1872235"/>
                <a:gridCol w="1488979"/>
                <a:gridCol w="1584959"/>
              </a:tblGrid>
              <a:tr h="698832">
                <a:tc>
                  <a:txBody>
                    <a:bodyPr/>
                    <a:lstStyle/>
                    <a:p>
                      <a:pPr algn="ctr">
                        <a:lnSpc>
                          <a:spcPts val="1335"/>
                        </a:lnSpc>
                        <a:spcAft>
                          <a:spcPts val="0"/>
                        </a:spcAft>
                      </a:pPr>
                      <a:r>
                        <a:rPr lang="es-ES_tradnl" sz="1200" dirty="0">
                          <a:effectLst/>
                          <a:uFill>
                            <a:solidFill>
                              <a:srgbClr val="000000"/>
                            </a:solidFill>
                          </a:uFill>
                        </a:rPr>
                        <a:t>2010</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Kazajistán</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97</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Holanda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22</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Argentina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Colombia</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97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17</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Sudáfrica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Tailandia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104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698832">
                <a:tc>
                  <a:txBody>
                    <a:bodyPr/>
                    <a:lstStyle/>
                    <a:p>
                      <a:pPr algn="ctr">
                        <a:lnSpc>
                          <a:spcPts val="1335"/>
                        </a:lnSpc>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Hong  Kong</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23</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bl>
          </a:graphicData>
        </a:graphic>
      </p:graphicFrame>
      <p:sp>
        <p:nvSpPr>
          <p:cNvPr id="4" name="CuadroTexto 3"/>
          <p:cNvSpPr txBox="1"/>
          <p:nvPr/>
        </p:nvSpPr>
        <p:spPr>
          <a:xfrm>
            <a:off x="5515150" y="1028938"/>
            <a:ext cx="806631" cy="461665"/>
          </a:xfrm>
          <a:prstGeom prst="rect">
            <a:avLst/>
          </a:prstGeom>
          <a:noFill/>
        </p:spPr>
        <p:txBody>
          <a:bodyPr wrap="none" rtlCol="0">
            <a:spAutoFit/>
          </a:bodyPr>
          <a:lstStyle/>
          <a:p>
            <a:r>
              <a:rPr lang="es-MX" sz="2400" b="1" dirty="0" smtClean="0">
                <a:solidFill>
                  <a:schemeClr val="bg1"/>
                </a:solidFill>
              </a:rPr>
              <a:t>IMO</a:t>
            </a:r>
            <a:endParaRPr lang="es-MX" sz="2400" b="1" dirty="0">
              <a:solidFill>
                <a:schemeClr val="bg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950593740"/>
              </p:ext>
            </p:extLst>
          </p:nvPr>
        </p:nvGraphicFramePr>
        <p:xfrm>
          <a:off x="6214369" y="1917238"/>
          <a:ext cx="5600700" cy="3916893"/>
        </p:xfrm>
        <a:graphic>
          <a:graphicData uri="http://schemas.openxmlformats.org/drawingml/2006/table">
            <a:tbl>
              <a:tblPr firstRow="1" firstCol="1" bandRow="1">
                <a:tableStyleId>{5C22544A-7EE6-4342-B048-85BDC9FD1C3A}</a:tableStyleId>
              </a:tblPr>
              <a:tblGrid>
                <a:gridCol w="819338"/>
                <a:gridCol w="257225"/>
                <a:gridCol w="272356"/>
                <a:gridCol w="302618"/>
                <a:gridCol w="1134817"/>
                <a:gridCol w="862461"/>
                <a:gridCol w="907854"/>
                <a:gridCol w="226963"/>
                <a:gridCol w="211833"/>
                <a:gridCol w="226963"/>
                <a:gridCol w="378272"/>
              </a:tblGrid>
              <a:tr h="615864">
                <a:tc>
                  <a:txBody>
                    <a:bodyPr/>
                    <a:lstStyle/>
                    <a:p>
                      <a:pPr algn="ctr">
                        <a:spcAft>
                          <a:spcPts val="0"/>
                        </a:spcAft>
                      </a:pPr>
                      <a:r>
                        <a:rPr lang="es-ES_tradnl" sz="1200" dirty="0">
                          <a:effectLst/>
                          <a:uFill>
                            <a:solidFill>
                              <a:srgbClr val="000000"/>
                            </a:solidFill>
                          </a:uFill>
                        </a:rPr>
                        <a:t>Año</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P</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H</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dirty="0">
                          <a:effectLst/>
                          <a:uFill>
                            <a:solidFill>
                              <a:srgbClr val="000000"/>
                            </a:solidFill>
                          </a:uFill>
                        </a:rPr>
                        <a:t>Total puntos</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Lugar abs</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Lugar rela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P</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B</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MH</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15864">
                <a:tc>
                  <a:txBody>
                    <a:bodyPr/>
                    <a:lstStyle/>
                    <a:p>
                      <a:pPr algn="ctr">
                        <a:spcAft>
                          <a:spcPts val="0"/>
                        </a:spcAft>
                      </a:pPr>
                      <a:r>
                        <a:rPr lang="es-ES_tradnl" sz="11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126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79.63%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spcAft>
                          <a:spcPts val="0"/>
                        </a:spcAft>
                      </a:pPr>
                      <a:r>
                        <a:rPr lang="en-US" sz="1200">
                          <a:effectLst/>
                        </a:rPr>
                        <a:t> </a:t>
                      </a:r>
                      <a:endParaRPr lang="es-MX" sz="1200">
                        <a:effectLst/>
                        <a:latin typeface="Times New Roman" panose="02020603050405020304" pitchFamily="18" charset="0"/>
                        <a:ea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15864">
                <a:tc>
                  <a:txBody>
                    <a:bodyPr/>
                    <a:lstStyle/>
                    <a:p>
                      <a:pPr algn="ctr">
                        <a:spcAft>
                          <a:spcPts val="0"/>
                        </a:spcAft>
                      </a:pPr>
                      <a:r>
                        <a:rPr lang="es-ES_tradnl" sz="1100" u="none" strike="noStrike" dirty="0" smtClean="0">
                          <a:solidFill>
                            <a:schemeClr val="tx1"/>
                          </a:solidFill>
                          <a:effectLst/>
                          <a:uFill>
                            <a:solidFill>
                              <a:srgbClr val="000000"/>
                            </a:solidFill>
                          </a:uFill>
                        </a:rPr>
                        <a:t>2015</a:t>
                      </a:r>
                      <a:endParaRPr lang="es-MX" sz="1200" dirty="0">
                        <a:solidFill>
                          <a:schemeClr val="tx1"/>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82,52%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89767">
                <a:tc>
                  <a:txBody>
                    <a:bodyPr/>
                    <a:lstStyle/>
                    <a:p>
                      <a:pPr algn="ctr">
                        <a:spcAft>
                          <a:spcPts val="0"/>
                        </a:spcAft>
                      </a:pPr>
                      <a:r>
                        <a:rPr lang="es-ES_tradnl" sz="1100" u="none" strike="noStrike" dirty="0" smtClean="0">
                          <a:solidFill>
                            <a:schemeClr val="tx1"/>
                          </a:solidFill>
                          <a:effectLst/>
                          <a:uFill>
                            <a:solidFill>
                              <a:srgbClr val="000000"/>
                            </a:solidFill>
                          </a:uFill>
                        </a:rPr>
                        <a:t>2014</a:t>
                      </a:r>
                      <a:endParaRPr lang="es-MX" sz="1200" dirty="0">
                        <a:solidFill>
                          <a:schemeClr val="tx1"/>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dirty="0">
                          <a:effectLst/>
                          <a:uFill>
                            <a:solidFill>
                              <a:srgbClr val="000000"/>
                            </a:solidFill>
                          </a:uFill>
                        </a:rPr>
                        <a:t>6</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128</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75,00%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89767">
                <a:tc>
                  <a:txBody>
                    <a:bodyPr/>
                    <a:lstStyle/>
                    <a:p>
                      <a:pPr algn="ctr">
                        <a:spcAft>
                          <a:spcPts val="0"/>
                        </a:spcAft>
                      </a:pPr>
                      <a:r>
                        <a:rPr lang="es-ES_tradnl" sz="1100" u="none" strike="noStrike" dirty="0">
                          <a:effectLst/>
                          <a:uFill>
                            <a:solidFill>
                              <a:srgbClr val="000000"/>
                            </a:solidFill>
                          </a:uFill>
                        </a:rPr>
                        <a:t>2013</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139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83,33%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689767">
                <a:tc>
                  <a:txBody>
                    <a:bodyPr/>
                    <a:lstStyle/>
                    <a:p>
                      <a:pPr algn="ctr">
                        <a:spcAft>
                          <a:spcPts val="0"/>
                        </a:spcAft>
                      </a:pPr>
                      <a:r>
                        <a:rPr lang="es-ES_tradnl" sz="1100" u="none" strike="noStrike" dirty="0">
                          <a:effectLst/>
                          <a:uFill>
                            <a:solidFill>
                              <a:srgbClr val="000000"/>
                            </a:solidFill>
                          </a:uFill>
                        </a:rPr>
                        <a:t>2012</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 </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102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31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69,70%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a:effectLst/>
                          <a:uFill>
                            <a:solidFill>
                              <a:srgbClr val="000000"/>
                            </a:solidFill>
                          </a:uFill>
                        </a:rPr>
                        <a:t>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100" dirty="0">
                          <a:effectLst/>
                          <a:uFill>
                            <a:solidFill>
                              <a:srgbClr val="000000"/>
                            </a:solidFill>
                          </a:uFill>
                        </a:rPr>
                        <a:t>2</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bl>
          </a:graphicData>
        </a:graphic>
      </p:graphicFrame>
    </p:spTree>
    <p:extLst>
      <p:ext uri="{BB962C8B-B14F-4D97-AF65-F5344CB8AC3E}">
        <p14:creationId xmlns:p14="http://schemas.microsoft.com/office/powerpoint/2010/main" val="1493848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604471" y="1178197"/>
            <a:ext cx="1249274" cy="400110"/>
          </a:xfrm>
          <a:prstGeom prst="rect">
            <a:avLst/>
          </a:prstGeom>
          <a:solidFill>
            <a:srgbClr val="FFFFFF"/>
          </a:solidFill>
          <a:ln>
            <a:solidFill>
              <a:srgbClr val="FFFFFF">
                <a:alpha val="60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2000" b="1" dirty="0" smtClean="0">
                <a:solidFill>
                  <a:schemeClr val="bg1"/>
                </a:solidFill>
              </a:rPr>
              <a:t>OMCC</a:t>
            </a:r>
            <a:endParaRPr lang="es-MX" sz="2000" b="1" dirty="0">
              <a:solidFill>
                <a:schemeClr val="bg1"/>
              </a:solidFill>
            </a:endParaRPr>
          </a:p>
        </p:txBody>
      </p:sp>
      <p:sp>
        <p:nvSpPr>
          <p:cNvPr id="8" name="Título 1"/>
          <p:cNvSpPr txBox="1">
            <a:spLocks/>
          </p:cNvSpPr>
          <p:nvPr/>
        </p:nvSpPr>
        <p:spPr>
          <a:xfrm>
            <a:off x="0" y="51620"/>
            <a:ext cx="12192000" cy="773906"/>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solidFill>
                  <a:schemeClr val="tx1"/>
                </a:solidFill>
                <a:effectLst/>
                <a:latin typeface="Times New Roman"/>
                <a:ea typeface="+mj-ea"/>
                <a:cs typeface="Times New Roman"/>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smtClean="0">
                <a:solidFill>
                  <a:schemeClr val="accent5">
                    <a:lumMod val="50000"/>
                  </a:schemeClr>
                </a:solidFill>
              </a:rPr>
              <a:t>Olimpiada mexicana de matemáticas</a:t>
            </a:r>
            <a:endParaRPr lang="es-MX" sz="3200" dirty="0">
              <a:solidFill>
                <a:schemeClr val="accent5">
                  <a:lumMod val="50000"/>
                </a:schemeClr>
              </a:solidFill>
            </a:endParaRPr>
          </a:p>
        </p:txBody>
      </p:sp>
      <p:sp>
        <p:nvSpPr>
          <p:cNvPr id="7" name="CuadroTexto 6"/>
          <p:cNvSpPr txBox="1"/>
          <p:nvPr/>
        </p:nvSpPr>
        <p:spPr>
          <a:xfrm>
            <a:off x="2601509" y="3917049"/>
            <a:ext cx="6629614" cy="400110"/>
          </a:xfrm>
          <a:prstGeom prst="rect">
            <a:avLst/>
          </a:prstGeom>
          <a:solidFill>
            <a:srgbClr val="FFFFFF"/>
          </a:solidFill>
          <a:ln>
            <a:solidFill>
              <a:srgbClr val="FFFFFF">
                <a:alpha val="60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_tradnl" sz="2000" b="1" dirty="0" smtClean="0">
                <a:solidFill>
                  <a:schemeClr val="bg1"/>
                </a:solidFill>
              </a:rPr>
              <a:t>OIM</a:t>
            </a:r>
            <a:endParaRPr lang="es-ES_tradnl" sz="2000" b="1" dirty="0" smtClean="0">
              <a:solidFill>
                <a:schemeClr val="bg1"/>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3405151230"/>
              </p:ext>
            </p:extLst>
          </p:nvPr>
        </p:nvGraphicFramePr>
        <p:xfrm>
          <a:off x="592069" y="1761658"/>
          <a:ext cx="3760989" cy="1689879"/>
        </p:xfrm>
        <a:graphic>
          <a:graphicData uri="http://schemas.openxmlformats.org/drawingml/2006/table">
            <a:tbl>
              <a:tblPr firstRow="1" firstCol="1" bandRow="1">
                <a:tableStyleId>{5C22544A-7EE6-4342-B048-85BDC9FD1C3A}</a:tableStyleId>
              </a:tblPr>
              <a:tblGrid>
                <a:gridCol w="709410"/>
                <a:gridCol w="1369050"/>
                <a:gridCol w="1682529"/>
              </a:tblGrid>
              <a:tr h="599076">
                <a:tc>
                  <a:txBody>
                    <a:bodyPr/>
                    <a:lstStyle/>
                    <a:p>
                      <a:pPr algn="ctr">
                        <a:lnSpc>
                          <a:spcPts val="1335"/>
                        </a:lnSpc>
                        <a:spcAft>
                          <a:spcPts val="0"/>
                        </a:spcAft>
                      </a:pPr>
                      <a:r>
                        <a:rPr lang="es-ES_tradnl" sz="1200">
                          <a:effectLst/>
                          <a:uFill>
                            <a:solidFill>
                              <a:srgbClr val="000000"/>
                            </a:solidFill>
                          </a:uFill>
                        </a:rPr>
                        <a:t>Año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Número de países</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Lugar de México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363601">
                <a:tc>
                  <a:txBody>
                    <a:bodyPr/>
                    <a:lstStyle/>
                    <a:p>
                      <a:pPr algn="ctr">
                        <a:lnSpc>
                          <a:spcPts val="1335"/>
                        </a:lnSpc>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28</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363601">
                <a:tc>
                  <a:txBody>
                    <a:bodyPr/>
                    <a:lstStyle/>
                    <a:p>
                      <a:pPr algn="ctr">
                        <a:lnSpc>
                          <a:spcPts val="1335"/>
                        </a:lnSpc>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363601">
                <a:tc>
                  <a:txBody>
                    <a:bodyPr/>
                    <a:lstStyle/>
                    <a:p>
                      <a:pPr algn="ctr">
                        <a:lnSpc>
                          <a:spcPts val="1335"/>
                        </a:lnSpc>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13</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bl>
          </a:graphicData>
        </a:graphic>
      </p:graphicFrame>
      <p:sp>
        <p:nvSpPr>
          <p:cNvPr id="11" name="CuadroTexto 10"/>
          <p:cNvSpPr txBox="1"/>
          <p:nvPr/>
        </p:nvSpPr>
        <p:spPr>
          <a:xfrm>
            <a:off x="1679462" y="1270345"/>
            <a:ext cx="922047" cy="369332"/>
          </a:xfrm>
          <a:prstGeom prst="rect">
            <a:avLst/>
          </a:prstGeom>
          <a:noFill/>
        </p:spPr>
        <p:txBody>
          <a:bodyPr wrap="none" rtlCol="0">
            <a:spAutoFit/>
          </a:bodyPr>
          <a:lstStyle/>
          <a:p>
            <a:r>
              <a:rPr lang="es-MX" b="1" dirty="0" smtClean="0">
                <a:solidFill>
                  <a:schemeClr val="bg1"/>
                </a:solidFill>
              </a:rPr>
              <a:t>EGMO</a:t>
            </a:r>
            <a:endParaRPr lang="es-MX" b="1" dirty="0">
              <a:solidFill>
                <a:schemeClr val="bg1"/>
              </a:solidFill>
            </a:endParaRPr>
          </a:p>
        </p:txBody>
      </p:sp>
      <p:graphicFrame>
        <p:nvGraphicFramePr>
          <p:cNvPr id="12" name="Tabla 11"/>
          <p:cNvGraphicFramePr>
            <a:graphicFrameLocks noGrp="1"/>
          </p:cNvGraphicFramePr>
          <p:nvPr>
            <p:extLst>
              <p:ext uri="{D42A27DB-BD31-4B8C-83A1-F6EECF244321}">
                <p14:modId xmlns:p14="http://schemas.microsoft.com/office/powerpoint/2010/main" val="147457714"/>
              </p:ext>
            </p:extLst>
          </p:nvPr>
        </p:nvGraphicFramePr>
        <p:xfrm>
          <a:off x="6528896" y="1685882"/>
          <a:ext cx="3400425" cy="1991360"/>
        </p:xfrm>
        <a:graphic>
          <a:graphicData uri="http://schemas.openxmlformats.org/drawingml/2006/table">
            <a:tbl>
              <a:tblPr firstRow="1" firstCol="1" bandRow="1">
                <a:tableStyleId>{5C22544A-7EE6-4342-B048-85BDC9FD1C3A}</a:tableStyleId>
              </a:tblPr>
              <a:tblGrid>
                <a:gridCol w="760438"/>
                <a:gridCol w="991104"/>
                <a:gridCol w="722416"/>
                <a:gridCol w="926467"/>
              </a:tblGrid>
              <a:tr h="203200">
                <a:tc>
                  <a:txBody>
                    <a:bodyPr/>
                    <a:lstStyle/>
                    <a:p>
                      <a:pPr algn="ctr">
                        <a:spcAft>
                          <a:spcPts val="0"/>
                        </a:spcAft>
                      </a:pPr>
                      <a:r>
                        <a:rPr lang="es-ES_tradnl" sz="1200">
                          <a:effectLst/>
                          <a:uFill>
                            <a:solidFill>
                              <a:srgbClr val="000000"/>
                            </a:solidFill>
                          </a:uFill>
                        </a:rPr>
                        <a:t>2010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Puerto Rico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México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El Salvador</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Nicaragua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ctr">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Costa Rica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ctr">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México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ctr">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Jamaica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a:effectLst/>
                          <a:uFill>
                            <a:solidFill>
                              <a:srgbClr val="000000"/>
                            </a:solidFill>
                          </a:uFill>
                        </a:rPr>
                        <a:t>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ctr">
                        <a:spcAft>
                          <a:spcPts val="0"/>
                        </a:spcAft>
                      </a:pPr>
                      <a:r>
                        <a:rPr lang="es-ES_tradnl" sz="1200" dirty="0">
                          <a:effectLst/>
                          <a:uFill>
                            <a:solidFill>
                              <a:srgbClr val="000000"/>
                            </a:solidFill>
                          </a:uFill>
                        </a:rPr>
                        <a:t>1</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29927060"/>
              </p:ext>
            </p:extLst>
          </p:nvPr>
        </p:nvGraphicFramePr>
        <p:xfrm>
          <a:off x="515641" y="4387669"/>
          <a:ext cx="5400675" cy="1866900"/>
        </p:xfrm>
        <a:graphic>
          <a:graphicData uri="http://schemas.openxmlformats.org/drawingml/2006/table">
            <a:tbl>
              <a:tblPr firstRow="1" firstCol="1" bandRow="1">
                <a:tableStyleId>{5C22544A-7EE6-4342-B048-85BDC9FD1C3A}</a:tableStyleId>
              </a:tblPr>
              <a:tblGrid>
                <a:gridCol w="622813"/>
                <a:gridCol w="1668248"/>
                <a:gridCol w="1762305"/>
                <a:gridCol w="1347309"/>
              </a:tblGrid>
              <a:tr h="215900">
                <a:tc>
                  <a:txBody>
                    <a:bodyPr/>
                    <a:lstStyle/>
                    <a:p>
                      <a:pPr algn="ctr">
                        <a:lnSpc>
                          <a:spcPts val="1335"/>
                        </a:lnSpc>
                        <a:spcAft>
                          <a:spcPts val="0"/>
                        </a:spcAft>
                      </a:pPr>
                      <a:r>
                        <a:rPr lang="es-ES_tradnl" sz="1200">
                          <a:effectLst/>
                          <a:uFill>
                            <a:solidFill>
                              <a:srgbClr val="000000"/>
                            </a:solidFill>
                          </a:uFill>
                        </a:rPr>
                        <a:t>2010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Paraguay</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Costa Rica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Bolivia</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19</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Panamá</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Honduras</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Puerto Rico</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r h="215900">
                <a:tc>
                  <a:txBody>
                    <a:bodyPr/>
                    <a:lstStyle/>
                    <a:p>
                      <a:pPr algn="ctr">
                        <a:lnSpc>
                          <a:spcPts val="1335"/>
                        </a:lnSpc>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Chile</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a:effectLst/>
                          <a:uFill>
                            <a:solidFill>
                              <a:srgbClr val="000000"/>
                            </a:solidFill>
                          </a:uFill>
                        </a:rPr>
                        <a:t>22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c>
                  <a:txBody>
                    <a:bodyPr/>
                    <a:lstStyle/>
                    <a:p>
                      <a:pPr algn="ctr">
                        <a:lnSpc>
                          <a:spcPts val="1335"/>
                        </a:lnSpc>
                        <a:spcAft>
                          <a:spcPts val="0"/>
                        </a:spcAft>
                      </a:pPr>
                      <a:r>
                        <a:rPr lang="es-ES_tradnl" sz="1200" dirty="0">
                          <a:effectLst/>
                          <a:uFill>
                            <a:solidFill>
                              <a:srgbClr val="000000"/>
                            </a:solidFill>
                          </a:uFill>
                        </a:rPr>
                        <a:t>4</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971141977"/>
              </p:ext>
            </p:extLst>
          </p:nvPr>
        </p:nvGraphicFramePr>
        <p:xfrm>
          <a:off x="7240186" y="4401606"/>
          <a:ext cx="2905125" cy="1991360"/>
        </p:xfrm>
        <a:graphic>
          <a:graphicData uri="http://schemas.openxmlformats.org/drawingml/2006/table">
            <a:tbl>
              <a:tblPr firstRow="1" firstCol="1" bandRow="1">
                <a:tableStyleId>{5C22544A-7EE6-4342-B048-85BDC9FD1C3A}</a:tableStyleId>
              </a:tblPr>
              <a:tblGrid>
                <a:gridCol w="761168"/>
                <a:gridCol w="1129066"/>
                <a:gridCol w="1014891"/>
              </a:tblGrid>
              <a:tr h="203200">
                <a:tc>
                  <a:txBody>
                    <a:bodyPr/>
                    <a:lstStyle/>
                    <a:p>
                      <a:pPr algn="r">
                        <a:spcAft>
                          <a:spcPts val="0"/>
                        </a:spcAft>
                      </a:pPr>
                      <a:r>
                        <a:rPr lang="es-ES_tradnl" sz="1200">
                          <a:effectLst/>
                          <a:uFill>
                            <a:solidFill>
                              <a:srgbClr val="000000"/>
                            </a:solidFill>
                          </a:uFill>
                        </a:rPr>
                        <a:t>2010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2011</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37</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3200">
                <a:tc>
                  <a:txBody>
                    <a:bodyPr/>
                    <a:lstStyle/>
                    <a:p>
                      <a:pPr algn="r">
                        <a:spcAft>
                          <a:spcPts val="0"/>
                        </a:spcAft>
                      </a:pPr>
                      <a:r>
                        <a:rPr lang="es-ES_tradnl" sz="1200">
                          <a:effectLst/>
                          <a:uFill>
                            <a:solidFill>
                              <a:srgbClr val="000000"/>
                            </a:solidFill>
                          </a:uFill>
                        </a:rPr>
                        <a:t>2014</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10</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r">
                        <a:spcAft>
                          <a:spcPts val="0"/>
                        </a:spcAft>
                      </a:pPr>
                      <a:r>
                        <a:rPr lang="es-ES_tradnl" sz="1200">
                          <a:effectLst/>
                          <a:uFill>
                            <a:solidFill>
                              <a:srgbClr val="000000"/>
                            </a:solidFill>
                          </a:uFill>
                        </a:rPr>
                        <a:t>2015</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33</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12</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r h="206375">
                <a:tc>
                  <a:txBody>
                    <a:bodyPr/>
                    <a:lstStyle/>
                    <a:p>
                      <a:pPr algn="r">
                        <a:spcAft>
                          <a:spcPts val="0"/>
                        </a:spcAft>
                      </a:pPr>
                      <a:r>
                        <a:rPr lang="es-ES_tradnl" sz="1200">
                          <a:effectLst/>
                          <a:uFill>
                            <a:solidFill>
                              <a:srgbClr val="000000"/>
                            </a:solidFill>
                          </a:uFill>
                        </a:rPr>
                        <a:t>2016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a:effectLst/>
                          <a:uFill>
                            <a:solidFill>
                              <a:srgbClr val="000000"/>
                            </a:solidFill>
                          </a:uFill>
                        </a:rPr>
                        <a:t>36</a:t>
                      </a:r>
                      <a:endParaRPr lang="es-MX" sz="120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c>
                  <a:txBody>
                    <a:bodyPr/>
                    <a:lstStyle/>
                    <a:p>
                      <a:pPr algn="r">
                        <a:spcAft>
                          <a:spcPts val="0"/>
                        </a:spcAft>
                      </a:pPr>
                      <a:r>
                        <a:rPr lang="es-ES_tradnl" sz="1200" dirty="0">
                          <a:effectLst/>
                          <a:uFill>
                            <a:solidFill>
                              <a:srgbClr val="000000"/>
                            </a:solidFill>
                          </a:uFill>
                        </a:rPr>
                        <a:t>14</a:t>
                      </a:r>
                      <a:endParaRPr lang="es-MX" sz="1200" dirty="0">
                        <a:solidFill>
                          <a:srgbClr val="000000"/>
                        </a:solidFill>
                        <a:effectLst/>
                        <a:uFill>
                          <a:solidFill>
                            <a:srgbClr val="000000"/>
                          </a:solidFill>
                        </a:uFill>
                        <a:latin typeface="Cambria" panose="02040503050406030204" pitchFamily="18" charset="0"/>
                        <a:ea typeface="Arial Unicode MS" panose="020B0604020202020204" pitchFamily="34" charset="-128"/>
                        <a:cs typeface="Arial Unicode MS" panose="020B0604020202020204" pitchFamily="34" charset="-128"/>
                      </a:endParaRPr>
                    </a:p>
                  </a:txBody>
                  <a:tcPr marL="50800" marR="50800" marT="50800" marB="50800" anchor="b"/>
                </a:tc>
              </a:tr>
            </a:tbl>
          </a:graphicData>
        </a:graphic>
      </p:graphicFrame>
      <p:sp>
        <p:nvSpPr>
          <p:cNvPr id="15" name="CuadroTexto 14"/>
          <p:cNvSpPr txBox="1"/>
          <p:nvPr/>
        </p:nvSpPr>
        <p:spPr>
          <a:xfrm>
            <a:off x="8401537" y="4028031"/>
            <a:ext cx="904415" cy="369332"/>
          </a:xfrm>
          <a:prstGeom prst="rect">
            <a:avLst/>
          </a:prstGeom>
          <a:noFill/>
        </p:spPr>
        <p:txBody>
          <a:bodyPr wrap="none" rtlCol="0">
            <a:spAutoFit/>
          </a:bodyPr>
          <a:lstStyle/>
          <a:p>
            <a:r>
              <a:rPr lang="es-MX" b="1" dirty="0" smtClean="0">
                <a:solidFill>
                  <a:schemeClr val="bg1"/>
                </a:solidFill>
              </a:rPr>
              <a:t>APMO</a:t>
            </a:r>
            <a:endParaRPr lang="es-MX" b="1" dirty="0">
              <a:solidFill>
                <a:schemeClr val="bg1"/>
              </a:solidFill>
            </a:endParaRPr>
          </a:p>
        </p:txBody>
      </p:sp>
    </p:spTree>
    <p:extLst>
      <p:ext uri="{BB962C8B-B14F-4D97-AF65-F5344CB8AC3E}">
        <p14:creationId xmlns:p14="http://schemas.microsoft.com/office/powerpoint/2010/main" val="1105746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 y="1417361"/>
            <a:ext cx="12192000" cy="2308324"/>
          </a:xfrm>
          <a:prstGeom prst="rect">
            <a:avLst/>
          </a:prstGeom>
          <a:noFill/>
        </p:spPr>
        <p:txBody>
          <a:bodyPr wrap="square" rtlCol="0">
            <a:spAutoFit/>
          </a:bodyPr>
          <a:lstStyle/>
          <a:p>
            <a:endParaRPr lang="es-MX" dirty="0" smtClean="0">
              <a:solidFill>
                <a:schemeClr val="bg1"/>
              </a:solidFill>
            </a:endParaRPr>
          </a:p>
          <a:p>
            <a:endParaRPr lang="es-MX" b="1" dirty="0">
              <a:solidFill>
                <a:schemeClr val="bg1"/>
              </a:solidFill>
            </a:endParaRPr>
          </a:p>
          <a:p>
            <a:pPr algn="ctr"/>
            <a:r>
              <a:rPr lang="es-ES_tradnl" dirty="0">
                <a:solidFill>
                  <a:schemeClr val="bg1"/>
                </a:solidFill>
              </a:rPr>
              <a:t> </a:t>
            </a:r>
            <a:endParaRPr lang="es-MX" sz="2400" dirty="0">
              <a:solidFill>
                <a:schemeClr val="bg1"/>
              </a:solidFill>
            </a:endParaRPr>
          </a:p>
          <a:p>
            <a:pPr algn="ctr"/>
            <a:r>
              <a:rPr lang="es-ES_tradnl" sz="2400" dirty="0"/>
              <a:t> </a:t>
            </a:r>
            <a:r>
              <a:rPr lang="es-ES_tradnl" sz="2400" dirty="0" smtClean="0"/>
              <a:t> Mas información sobre la Olimpiada Mexicana de Matemáticas </a:t>
            </a:r>
          </a:p>
          <a:p>
            <a:pPr algn="ctr"/>
            <a:r>
              <a:rPr lang="es-ES_tradnl" sz="2400" dirty="0" smtClean="0"/>
              <a:t>se encuentra en el sitio:</a:t>
            </a:r>
          </a:p>
          <a:p>
            <a:pPr algn="ctr"/>
            <a:endParaRPr lang="es-ES_tradnl" sz="2400" dirty="0" smtClean="0"/>
          </a:p>
          <a:p>
            <a:endParaRPr lang="es-MX"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72596739"/>
              </p:ext>
            </p:extLst>
          </p:nvPr>
        </p:nvGraphicFramePr>
        <p:xfrm>
          <a:off x="712631" y="1640803"/>
          <a:ext cx="10766738" cy="4502419"/>
        </p:xfrm>
        <a:graphic>
          <a:graphicData uri="http://schemas.openxmlformats.org/drawingml/2006/table">
            <a:tbl>
              <a:tblPr>
                <a:tableStyleId>{5C22544A-7EE6-4342-B048-85BDC9FD1C3A}</a:tableStyleId>
              </a:tblPr>
              <a:tblGrid>
                <a:gridCol w="711360"/>
                <a:gridCol w="4234818"/>
                <a:gridCol w="1278226"/>
                <a:gridCol w="978121"/>
                <a:gridCol w="967006"/>
                <a:gridCol w="1100386"/>
                <a:gridCol w="1496821"/>
              </a:tblGrid>
              <a:tr h="254087">
                <a:tc rowSpan="2" gridSpan="2">
                  <a:txBody>
                    <a:bodyPr/>
                    <a:lstStyle/>
                    <a:p>
                      <a:pPr algn="ctr" fontAlgn="ctr"/>
                      <a:r>
                        <a:rPr lang="es-MX" sz="1100" u="none" strike="noStrike" dirty="0">
                          <a:effectLst/>
                        </a:rPr>
                        <a:t>Concepto </a:t>
                      </a:r>
                      <a:endParaRPr lang="es-MX" sz="1100" b="0" i="0" u="none" strike="noStrike" dirty="0">
                        <a:solidFill>
                          <a:srgbClr val="000000"/>
                        </a:solidFill>
                        <a:effectLst/>
                        <a:latin typeface="Calibri" panose="020F0502020204030204" pitchFamily="34" charset="0"/>
                      </a:endParaRPr>
                    </a:p>
                  </a:txBody>
                  <a:tcPr marL="9525" marR="9525" marT="9525" marB="0" anchor="ctr"/>
                </a:tc>
                <a:tc rowSpan="2" hMerge="1">
                  <a:txBody>
                    <a:bodyPr/>
                    <a:lstStyle/>
                    <a:p>
                      <a:endParaRPr lang="es-MX"/>
                    </a:p>
                  </a:txBody>
                  <a:tcPr/>
                </a:tc>
                <a:tc rowSpan="2">
                  <a:txBody>
                    <a:bodyPr/>
                    <a:lstStyle/>
                    <a:p>
                      <a:pPr algn="ctr" fontAlgn="ctr"/>
                      <a:r>
                        <a:rPr lang="es-MX" sz="1100" u="none" strike="noStrike">
                          <a:effectLst/>
                        </a:rPr>
                        <a:t>Presupuesto Aprobado </a:t>
                      </a:r>
                      <a:endParaRPr lang="es-MX" sz="11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MX" sz="1100" u="none" strike="noStrike">
                          <a:effectLst/>
                        </a:rPr>
                        <a:t>Movimientos </a:t>
                      </a:r>
                      <a:endParaRPr lang="es-MX" sz="11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tc rowSpan="2">
                  <a:txBody>
                    <a:bodyPr/>
                    <a:lstStyle/>
                    <a:p>
                      <a:pPr algn="ctr" fontAlgn="ctr"/>
                      <a:r>
                        <a:rPr lang="es-MX" sz="1100" u="none" strike="noStrike">
                          <a:effectLst/>
                        </a:rPr>
                        <a:t>Presupuesto </a:t>
                      </a:r>
                      <a:br>
                        <a:rPr lang="es-MX" sz="1100" u="none" strike="noStrike">
                          <a:effectLst/>
                        </a:rPr>
                      </a:br>
                      <a:r>
                        <a:rPr lang="es-MX" sz="1100" u="none" strike="noStrike">
                          <a:effectLst/>
                        </a:rPr>
                        <a:t>Modificado </a:t>
                      </a:r>
                      <a:endParaRPr lang="es-MX" sz="1100" b="0"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MX" sz="1100" u="none" strike="noStrike">
                          <a:effectLst/>
                        </a:rPr>
                        <a:t>Total ejercido </a:t>
                      </a:r>
                      <a:endParaRPr lang="es-MX" sz="1100" b="1" i="0" u="none" strike="noStrike">
                        <a:solidFill>
                          <a:srgbClr val="000000"/>
                        </a:solidFill>
                        <a:effectLst/>
                        <a:latin typeface="Calibri" panose="020F0502020204030204" pitchFamily="34" charset="0"/>
                      </a:endParaRPr>
                    </a:p>
                  </a:txBody>
                  <a:tcPr marL="9525" marR="9525" marT="9525" marB="0" anchor="ctr"/>
                </a:tc>
              </a:tr>
              <a:tr h="459897">
                <a:tc gridSpan="2" vMerge="1">
                  <a:txBody>
                    <a:bodyPr/>
                    <a:lstStyle/>
                    <a:p>
                      <a:endParaRPr lang="es-MX"/>
                    </a:p>
                  </a:txBody>
                  <a:tcPr/>
                </a:tc>
                <a:tc hMerge="1" vMerge="1">
                  <a:txBody>
                    <a:bodyPr/>
                    <a:lstStyle/>
                    <a:p>
                      <a:endParaRPr lang="es-MX"/>
                    </a:p>
                  </a:txBody>
                  <a:tcPr/>
                </a:tc>
                <a:tc vMerge="1">
                  <a:txBody>
                    <a:bodyPr/>
                    <a:lstStyle/>
                    <a:p>
                      <a:endParaRPr lang="es-MX"/>
                    </a:p>
                  </a:txBody>
                  <a:tcPr/>
                </a:tc>
                <a:tc>
                  <a:txBody>
                    <a:bodyPr/>
                    <a:lstStyle/>
                    <a:p>
                      <a:pPr algn="l" fontAlgn="ctr"/>
                      <a:r>
                        <a:rPr lang="es-MX" sz="1100" u="none" strike="noStrike">
                          <a:effectLst/>
                        </a:rPr>
                        <a:t>Aumento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100" u="none" strike="noStrike">
                          <a:effectLst/>
                        </a:rPr>
                        <a:t>Disminución </a:t>
                      </a:r>
                      <a:endParaRPr lang="es-MX" sz="11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s-MX"/>
                    </a:p>
                  </a:txBody>
                  <a:tcPr/>
                </a:tc>
                <a:tc vMerge="1">
                  <a:txBody>
                    <a:bodyPr/>
                    <a:lstStyle/>
                    <a:p>
                      <a:endParaRPr lang="es-MX"/>
                    </a:p>
                  </a:txBody>
                  <a:tcPr/>
                </a:tc>
              </a:tr>
              <a:tr h="266792">
                <a:tc gridSpan="2">
                  <a:txBody>
                    <a:bodyPr/>
                    <a:lstStyle/>
                    <a:p>
                      <a:pPr algn="ctr" fontAlgn="b"/>
                      <a:r>
                        <a:rPr lang="es-MX" sz="1100" u="none" strike="noStrike">
                          <a:effectLst/>
                        </a:rPr>
                        <a:t>GASTO CORRIENTE</a:t>
                      </a:r>
                      <a:endParaRPr lang="es-MX"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s-MX"/>
                    </a:p>
                  </a:txBody>
                  <a:tcPr/>
                </a:tc>
                <a:tc>
                  <a:txBody>
                    <a:bodyPr/>
                    <a:lstStyle/>
                    <a:p>
                      <a:pPr algn="l"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r>
              <a:tr h="45989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dirty="0">
                          <a:effectLst/>
                        </a:rPr>
                        <a:t>Honorarios </a:t>
                      </a:r>
                      <a:r>
                        <a:rPr lang="es-MX" sz="1100" u="none" strike="noStrike" dirty="0" err="1">
                          <a:effectLst/>
                        </a:rPr>
                        <a:t>serv</a:t>
                      </a:r>
                      <a:r>
                        <a:rPr lang="es-MX" sz="1100" u="none" strike="noStrike" dirty="0">
                          <a:effectLst/>
                        </a:rPr>
                        <a:t>. Profesionales </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150,000.00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     150,000.00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140,118.40 </a:t>
                      </a:r>
                      <a:endParaRPr lang="es-MX" sz="1100" b="0" i="0" u="none" strike="noStrike">
                        <a:solidFill>
                          <a:srgbClr val="000000"/>
                        </a:solidFill>
                        <a:effectLst/>
                        <a:latin typeface="Calibri" panose="020F0502020204030204" pitchFamily="34" charset="0"/>
                      </a:endParaRPr>
                    </a:p>
                  </a:txBody>
                  <a:tcPr marL="9525" marR="9525" marT="9525" marB="0" anchor="ctr"/>
                </a:tc>
              </a:tr>
              <a:tr h="25408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Acciones de vinculación</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r>
              <a:tr h="45989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Pasajes y viaticos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2,514,239.00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  2,514,239.00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1,260,952.38 </a:t>
                      </a:r>
                      <a:endParaRPr lang="es-MX" sz="1100" b="0" i="0" u="none" strike="noStrike">
                        <a:solidFill>
                          <a:srgbClr val="000000"/>
                        </a:solidFill>
                        <a:effectLst/>
                        <a:latin typeface="Calibri" panose="020F0502020204030204" pitchFamily="34" charset="0"/>
                      </a:endParaRPr>
                    </a:p>
                  </a:txBody>
                  <a:tcPr marL="9525" marR="9525" marT="9525" marB="0" anchor="ctr"/>
                </a:tc>
              </a:tr>
              <a:tr h="45989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Otros (especificar) Inscripción al 49o Congreso Nacional</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r>
              <a:tr h="45989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Actividades de difusión de resultados</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110,000.00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     110,000.00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81,851.52 </a:t>
                      </a:r>
                      <a:endParaRPr lang="es-MX" sz="1100" b="0" i="0" u="none" strike="noStrike">
                        <a:solidFill>
                          <a:srgbClr val="000000"/>
                        </a:solidFill>
                        <a:effectLst/>
                        <a:latin typeface="Calibri" panose="020F0502020204030204" pitchFamily="34" charset="0"/>
                      </a:endParaRPr>
                    </a:p>
                  </a:txBody>
                  <a:tcPr marL="9525" marR="9525" marT="9525" marB="0" anchor="ctr"/>
                </a:tc>
              </a:tr>
              <a:tr h="45989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Publicaciones, ediciones e impresiones</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200,000.00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     200,000.00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174,738.92 </a:t>
                      </a:r>
                      <a:endParaRPr lang="es-MX" sz="1100" b="0" i="0" u="none" strike="noStrike">
                        <a:solidFill>
                          <a:srgbClr val="000000"/>
                        </a:solidFill>
                        <a:effectLst/>
                        <a:latin typeface="Calibri" panose="020F0502020204030204" pitchFamily="34" charset="0"/>
                      </a:endParaRPr>
                    </a:p>
                  </a:txBody>
                  <a:tcPr marL="9525" marR="9525" marT="9525" marB="0" anchor="ctr"/>
                </a:tc>
              </a:tr>
              <a:tr h="25408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Gastos auditoría Informe Financiero</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r>
              <a:tr h="25408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ctr"/>
                </a:tc>
              </a:tr>
              <a:tr h="459897">
                <a:tc>
                  <a:txBody>
                    <a:bodyPr/>
                    <a:lstStyle/>
                    <a:p>
                      <a:pPr algn="l"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MX" sz="1100" u="none" strike="noStrike">
                          <a:effectLst/>
                        </a:rPr>
                        <a:t>Subtotal Gasto Corriente </a:t>
                      </a:r>
                      <a:endParaRPr lang="es-MX"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MX" sz="1100" u="none" strike="noStrike">
                          <a:effectLst/>
                        </a:rPr>
                        <a:t> $       2,974,239.00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 $                   -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 $                   -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a:effectLst/>
                        </a:rPr>
                        <a:t> $  2,974,239.00 </a:t>
                      </a:r>
                      <a:endParaRPr lang="es-MX"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100" u="none" strike="noStrike" dirty="0">
                          <a:effectLst/>
                        </a:rPr>
                        <a:t> $             1,657,661.22 </a:t>
                      </a:r>
                      <a:endParaRPr lang="es-MX"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8217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 y="1417361"/>
            <a:ext cx="12192000" cy="2862322"/>
          </a:xfrm>
          <a:prstGeom prst="rect">
            <a:avLst/>
          </a:prstGeom>
          <a:noFill/>
        </p:spPr>
        <p:txBody>
          <a:bodyPr wrap="square" rtlCol="0">
            <a:spAutoFit/>
          </a:bodyPr>
          <a:lstStyle/>
          <a:p>
            <a:endParaRPr lang="es-MX" dirty="0" smtClean="0">
              <a:solidFill>
                <a:schemeClr val="bg1"/>
              </a:solidFill>
            </a:endParaRPr>
          </a:p>
          <a:p>
            <a:endParaRPr lang="es-MX" b="1" dirty="0">
              <a:solidFill>
                <a:schemeClr val="bg1"/>
              </a:solidFill>
            </a:endParaRPr>
          </a:p>
          <a:p>
            <a:pPr algn="ctr"/>
            <a:r>
              <a:rPr lang="es-ES_tradnl" dirty="0">
                <a:solidFill>
                  <a:schemeClr val="bg1"/>
                </a:solidFill>
              </a:rPr>
              <a:t> </a:t>
            </a:r>
            <a:endParaRPr lang="es-MX" sz="2400" dirty="0">
              <a:solidFill>
                <a:schemeClr val="bg1"/>
              </a:solidFill>
            </a:endParaRPr>
          </a:p>
          <a:p>
            <a:pPr algn="ctr"/>
            <a:r>
              <a:rPr lang="es-ES_tradnl" sz="2400" dirty="0"/>
              <a:t> </a:t>
            </a:r>
            <a:r>
              <a:rPr lang="es-ES_tradnl" sz="2400" dirty="0" smtClean="0"/>
              <a:t> Mas información sobre la Olimpiada Mexicana de Matemáticas </a:t>
            </a:r>
          </a:p>
          <a:p>
            <a:pPr algn="ctr"/>
            <a:r>
              <a:rPr lang="es-ES_tradnl" sz="2400" dirty="0" smtClean="0"/>
              <a:t>se encuentra en el sitio:</a:t>
            </a:r>
          </a:p>
          <a:p>
            <a:pPr algn="ctr"/>
            <a:endParaRPr lang="es-ES_tradnl" sz="2400" dirty="0" smtClean="0"/>
          </a:p>
          <a:p>
            <a:pPr algn="ctr"/>
            <a:r>
              <a:rPr lang="es-ES_tradnl" sz="3600" b="1" dirty="0" smtClean="0">
                <a:hlinkClick r:id="rId2"/>
              </a:rPr>
              <a:t>http://www.ommenlinea.org/</a:t>
            </a:r>
            <a:endParaRPr lang="es-ES_tradnl" sz="3600" b="1" dirty="0" smtClean="0"/>
          </a:p>
          <a:p>
            <a:endParaRPr lang="es-MX"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351684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
        <p:nvSpPr>
          <p:cNvPr id="6" name="CuadroTexto 5"/>
          <p:cNvSpPr txBox="1"/>
          <p:nvPr/>
        </p:nvSpPr>
        <p:spPr>
          <a:xfrm>
            <a:off x="2329234" y="1168400"/>
            <a:ext cx="7295214" cy="1015663"/>
          </a:xfrm>
          <a:prstGeom prst="rect">
            <a:avLst/>
          </a:prstGeom>
          <a:noFill/>
        </p:spPr>
        <p:txBody>
          <a:bodyPr wrap="square" rtlCol="0">
            <a:spAutoFit/>
          </a:bodyPr>
          <a:lstStyle/>
          <a:p>
            <a:pPr algn="just"/>
            <a:r>
              <a:rPr lang="es-ES_tradnl" sz="2000" dirty="0">
                <a:solidFill>
                  <a:schemeClr val="bg1"/>
                </a:solidFill>
              </a:rPr>
              <a:t>La Olimpiada Mexicana de </a:t>
            </a:r>
            <a:r>
              <a:rPr lang="es-ES_tradnl" sz="2000" dirty="0" smtClean="0">
                <a:solidFill>
                  <a:schemeClr val="bg1"/>
                </a:solidFill>
              </a:rPr>
              <a:t>Matemáticas (OMM) es un </a:t>
            </a:r>
          </a:p>
          <a:p>
            <a:pPr algn="just"/>
            <a:r>
              <a:rPr lang="es-ES_tradnl" sz="2000" dirty="0" smtClean="0">
                <a:solidFill>
                  <a:schemeClr val="bg1"/>
                </a:solidFill>
              </a:rPr>
              <a:t>programa de </a:t>
            </a:r>
            <a:r>
              <a:rPr lang="es-ES_tradnl" sz="2000" dirty="0">
                <a:solidFill>
                  <a:schemeClr val="bg1"/>
                </a:solidFill>
              </a:rPr>
              <a:t>la Sociedad Matemá</a:t>
            </a:r>
            <a:r>
              <a:rPr lang="pt-PT" sz="2000" dirty="0">
                <a:solidFill>
                  <a:schemeClr val="bg1"/>
                </a:solidFill>
              </a:rPr>
              <a:t>tica </a:t>
            </a:r>
            <a:r>
              <a:rPr lang="pt-PT" sz="2000" dirty="0" smtClean="0">
                <a:solidFill>
                  <a:schemeClr val="bg1"/>
                </a:solidFill>
              </a:rPr>
              <a:t>Mexicana (SMM).</a:t>
            </a:r>
            <a:endParaRPr lang="es-MX" sz="2000" dirty="0">
              <a:solidFill>
                <a:schemeClr val="bg1"/>
              </a:solidFill>
            </a:endParaRPr>
          </a:p>
          <a:p>
            <a:pPr algn="just"/>
            <a:r>
              <a:rPr lang="es-ES_tradnl" sz="2000" dirty="0">
                <a:solidFill>
                  <a:schemeClr val="bg1"/>
                </a:solidFill>
              </a:rPr>
              <a:t> </a:t>
            </a:r>
            <a:endParaRPr lang="es-MX" sz="2000" dirty="0">
              <a:solidFill>
                <a:schemeClr val="bg1"/>
              </a:solidFill>
            </a:endParaRPr>
          </a:p>
        </p:txBody>
      </p:sp>
      <p:sp>
        <p:nvSpPr>
          <p:cNvPr id="3" name="Rectángulo 2"/>
          <p:cNvSpPr/>
          <p:nvPr/>
        </p:nvSpPr>
        <p:spPr>
          <a:xfrm>
            <a:off x="840509" y="2470482"/>
            <a:ext cx="10280206" cy="707886"/>
          </a:xfrm>
          <a:prstGeom prst="rect">
            <a:avLst/>
          </a:prstGeom>
          <a:solidFill>
            <a:srgbClr val="FFFFFF"/>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ES_tradnl" sz="2000" b="1" dirty="0">
                <a:solidFill>
                  <a:srgbClr val="813C0F"/>
                </a:solidFill>
              </a:rPr>
              <a:t>Su objetivo principal es difundir y promover el estudio </a:t>
            </a:r>
            <a:r>
              <a:rPr lang="es-ES_tradnl" sz="2000" b="1" dirty="0" smtClean="0">
                <a:solidFill>
                  <a:srgbClr val="813C0F"/>
                </a:solidFill>
              </a:rPr>
              <a:t>de las matemáticas </a:t>
            </a:r>
            <a:r>
              <a:rPr lang="es-ES_tradnl" sz="2000" b="1" dirty="0">
                <a:solidFill>
                  <a:srgbClr val="813C0F"/>
                </a:solidFill>
              </a:rPr>
              <a:t>desde un enfoque creativo de </a:t>
            </a:r>
            <a:r>
              <a:rPr lang="es-ES_tradnl" sz="2000" b="1" dirty="0" smtClean="0">
                <a:solidFill>
                  <a:srgbClr val="813C0F"/>
                </a:solidFill>
              </a:rPr>
              <a:t>resolución de problemas</a:t>
            </a:r>
            <a:r>
              <a:rPr lang="es-ES_tradnl" sz="2000" b="1" dirty="0">
                <a:solidFill>
                  <a:srgbClr val="813C0F"/>
                </a:solidFill>
              </a:rPr>
              <a:t>.</a:t>
            </a:r>
            <a:endParaRPr lang="es-MX" sz="2000" b="1" dirty="0">
              <a:solidFill>
                <a:srgbClr val="813C0F"/>
              </a:solidFill>
            </a:endParaRPr>
          </a:p>
        </p:txBody>
      </p:sp>
      <p:pic>
        <p:nvPicPr>
          <p:cNvPr id="7" name="6 Imagen" descr="12265935_10154351792218332_8905787641335089741_o.jpg"/>
          <p:cNvPicPr>
            <a:picLocks noChangeAspect="1"/>
          </p:cNvPicPr>
          <p:nvPr/>
        </p:nvPicPr>
        <p:blipFill>
          <a:blip r:embed="rId2"/>
          <a:stretch>
            <a:fillRect/>
          </a:stretch>
        </p:blipFill>
        <p:spPr>
          <a:xfrm>
            <a:off x="2430351" y="3676173"/>
            <a:ext cx="7141827" cy="2577625"/>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1931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30905" y="1393472"/>
            <a:ext cx="9471847" cy="677108"/>
          </a:xfrm>
          <a:prstGeom prst="rect">
            <a:avLst/>
          </a:prstGeom>
          <a:noFill/>
        </p:spPr>
        <p:txBody>
          <a:bodyPr wrap="square" rtlCol="0">
            <a:spAutoFit/>
          </a:bodyPr>
          <a:lstStyle/>
          <a:p>
            <a:pPr algn="just"/>
            <a:r>
              <a:rPr lang="es-ES_tradnl" sz="2000" b="1" dirty="0" smtClean="0">
                <a:solidFill>
                  <a:schemeClr val="bg1"/>
                </a:solidFill>
              </a:rPr>
              <a:t>Organización de los Concursos:</a:t>
            </a:r>
          </a:p>
          <a:p>
            <a:pPr algn="just"/>
            <a:endParaRPr lang="es-ES_tradnl" dirty="0" smtClean="0">
              <a:solidFill>
                <a:schemeClr val="bg1"/>
              </a:solidFill>
            </a:endParaRPr>
          </a:p>
        </p:txBody>
      </p:sp>
      <p:graphicFrame>
        <p:nvGraphicFramePr>
          <p:cNvPr id="8" name="Diagrama 7"/>
          <p:cNvGraphicFramePr/>
          <p:nvPr>
            <p:extLst>
              <p:ext uri="{D42A27DB-BD31-4B8C-83A1-F6EECF244321}">
                <p14:modId xmlns:p14="http://schemas.microsoft.com/office/powerpoint/2010/main" val="787597477"/>
              </p:ext>
            </p:extLst>
          </p:nvPr>
        </p:nvGraphicFramePr>
        <p:xfrm>
          <a:off x="394495" y="1399131"/>
          <a:ext cx="8804195" cy="5345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055498285"/>
              </p:ext>
            </p:extLst>
          </p:nvPr>
        </p:nvGraphicFramePr>
        <p:xfrm>
          <a:off x="6483128" y="1372823"/>
          <a:ext cx="5401570" cy="1691640"/>
        </p:xfrm>
        <a:graphic>
          <a:graphicData uri="http://schemas.openxmlformats.org/drawingml/2006/table">
            <a:tbl>
              <a:tblPr firstRow="1" bandRow="1">
                <a:tableStyleId>{93296810-A885-4BE3-A3E7-6D5BEEA58F35}</a:tableStyleId>
              </a:tblPr>
              <a:tblGrid>
                <a:gridCol w="2700785"/>
                <a:gridCol w="2700785"/>
              </a:tblGrid>
              <a:tr h="370840">
                <a:tc>
                  <a:txBody>
                    <a:bodyPr/>
                    <a:lstStyle/>
                    <a:p>
                      <a:pPr algn="ctr"/>
                      <a:r>
                        <a:rPr lang="es-MX" sz="1600" dirty="0" smtClean="0"/>
                        <a:t>Distintos</a:t>
                      </a:r>
                      <a:r>
                        <a:rPr lang="es-MX" sz="1600" baseline="0" dirty="0" smtClean="0"/>
                        <a:t> Concursos</a:t>
                      </a:r>
                      <a:endParaRPr lang="es-MX" sz="1600" dirty="0"/>
                    </a:p>
                  </a:txBody>
                  <a:tcPr anchor="ctr"/>
                </a:tc>
                <a:tc>
                  <a:txBody>
                    <a:bodyPr/>
                    <a:lstStyle/>
                    <a:p>
                      <a:pPr algn="ctr"/>
                      <a:r>
                        <a:rPr lang="es-MX" sz="1600" dirty="0" smtClean="0"/>
                        <a:t>Número de alumnos participantes</a:t>
                      </a:r>
                      <a:endParaRPr lang="es-MX" sz="1600" dirty="0"/>
                    </a:p>
                  </a:txBody>
                  <a:tcPr anchor="ctr"/>
                </a:tc>
              </a:tr>
              <a:tr h="370840">
                <a:tc>
                  <a:txBody>
                    <a:bodyPr/>
                    <a:lstStyle/>
                    <a:p>
                      <a:r>
                        <a:rPr lang="es-MX" sz="1600" dirty="0" smtClean="0"/>
                        <a:t>Concursos</a:t>
                      </a:r>
                      <a:r>
                        <a:rPr lang="es-MX" sz="1600" baseline="0" dirty="0" smtClean="0"/>
                        <a:t> Estatales</a:t>
                      </a:r>
                      <a:endParaRPr lang="es-MX" sz="1600" dirty="0"/>
                    </a:p>
                  </a:txBody>
                  <a:tcPr/>
                </a:tc>
                <a:tc>
                  <a:txBody>
                    <a:bodyPr/>
                    <a:lstStyle/>
                    <a:p>
                      <a:pPr algn="ctr"/>
                      <a:r>
                        <a:rPr lang="es-MX" sz="1600" dirty="0" smtClean="0"/>
                        <a:t>350,000</a:t>
                      </a:r>
                      <a:endParaRPr lang="es-MX" sz="1600" dirty="0"/>
                    </a:p>
                  </a:txBody>
                  <a:tcPr/>
                </a:tc>
              </a:tr>
              <a:tr h="370840">
                <a:tc>
                  <a:txBody>
                    <a:bodyPr/>
                    <a:lstStyle/>
                    <a:p>
                      <a:r>
                        <a:rPr lang="es-MX" sz="1600" dirty="0" smtClean="0"/>
                        <a:t>Concursos Regionales</a:t>
                      </a:r>
                      <a:endParaRPr lang="es-MX" sz="1600" dirty="0"/>
                    </a:p>
                  </a:txBody>
                  <a:tcPr/>
                </a:tc>
                <a:tc>
                  <a:txBody>
                    <a:bodyPr/>
                    <a:lstStyle/>
                    <a:p>
                      <a:pPr algn="ctr"/>
                      <a:r>
                        <a:rPr lang="es-MX" sz="1600" dirty="0" smtClean="0"/>
                        <a:t>400</a:t>
                      </a:r>
                      <a:endParaRPr lang="es-MX" sz="1600" dirty="0"/>
                    </a:p>
                  </a:txBody>
                  <a:tcPr/>
                </a:tc>
              </a:tr>
              <a:tr h="370840">
                <a:tc>
                  <a:txBody>
                    <a:bodyPr/>
                    <a:lstStyle/>
                    <a:p>
                      <a:r>
                        <a:rPr lang="es-MX" sz="1600" dirty="0" smtClean="0"/>
                        <a:t>Concurso Nacional</a:t>
                      </a:r>
                      <a:endParaRPr lang="es-MX" sz="1600" dirty="0"/>
                    </a:p>
                  </a:txBody>
                  <a:tcPr/>
                </a:tc>
                <a:tc>
                  <a:txBody>
                    <a:bodyPr/>
                    <a:lstStyle/>
                    <a:p>
                      <a:pPr algn="ctr"/>
                      <a:r>
                        <a:rPr lang="es-MX" sz="1600" dirty="0" smtClean="0"/>
                        <a:t>192</a:t>
                      </a:r>
                      <a:endParaRPr lang="es-MX" sz="1600" dirty="0"/>
                    </a:p>
                  </a:txBody>
                  <a:tcPr/>
                </a:tc>
              </a:tr>
            </a:tbl>
          </a:graphicData>
        </a:graphic>
      </p:graphicFrame>
      <p:sp>
        <p:nvSpPr>
          <p:cNvPr id="9" name="Título 1"/>
          <p:cNvSpPr txBox="1">
            <a:spLocks/>
          </p:cNvSpPr>
          <p:nvPr/>
        </p:nvSpPr>
        <p:spPr>
          <a:xfrm>
            <a:off x="0" y="51620"/>
            <a:ext cx="12192000" cy="773906"/>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solidFill>
                  <a:schemeClr val="tx1"/>
                </a:solidFill>
                <a:effectLst/>
                <a:latin typeface="Times New Roman"/>
                <a:ea typeface="+mj-ea"/>
                <a:cs typeface="Times New Roman"/>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220609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82689" y="1292972"/>
            <a:ext cx="11154308" cy="830997"/>
          </a:xfrm>
          <a:prstGeom prst="rect">
            <a:avLst/>
          </a:prstGeom>
          <a:noFill/>
        </p:spPr>
        <p:txBody>
          <a:bodyPr wrap="square" rtlCol="0">
            <a:spAutoFit/>
          </a:bodyPr>
          <a:lstStyle/>
          <a:p>
            <a:pPr algn="just"/>
            <a:r>
              <a:rPr lang="es-ES_tradnl" sz="1600" b="1" dirty="0" smtClean="0">
                <a:solidFill>
                  <a:schemeClr val="bg1"/>
                </a:solidFill>
              </a:rPr>
              <a:t>Logros: </a:t>
            </a:r>
            <a:r>
              <a:rPr lang="es-ES_tradnl" sz="1600" dirty="0" smtClean="0">
                <a:solidFill>
                  <a:schemeClr val="bg1"/>
                </a:solidFill>
              </a:rPr>
              <a:t>México participa desde 1987 en la IMO (Olimpiada Internacional de Matemáticas), con equipos preparados por la OMM. En 29 años se ha pasado de ocupar los últimos lugares, a estar entre los mejores 20 países del mundo. Se han logrado 3 medallas de oro, 23 de plata y 55 de bronce.</a:t>
            </a:r>
          </a:p>
        </p:txBody>
      </p:sp>
      <p:sp>
        <p:nvSpPr>
          <p:cNvPr id="8"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graphicFrame>
        <p:nvGraphicFramePr>
          <p:cNvPr id="5" name="Gráfico 4"/>
          <p:cNvGraphicFramePr>
            <a:graphicFrameLocks/>
          </p:cNvGraphicFramePr>
          <p:nvPr>
            <p:extLst>
              <p:ext uri="{D42A27DB-BD31-4B8C-83A1-F6EECF244321}">
                <p14:modId xmlns:p14="http://schemas.microsoft.com/office/powerpoint/2010/main" val="1527495175"/>
              </p:ext>
            </p:extLst>
          </p:nvPr>
        </p:nvGraphicFramePr>
        <p:xfrm>
          <a:off x="1246910" y="2327563"/>
          <a:ext cx="9538854" cy="4155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345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774760_10154615910503332_7405782430348009689_o.jpg"/>
          <p:cNvPicPr>
            <a:picLocks noChangeAspect="1"/>
          </p:cNvPicPr>
          <p:nvPr/>
        </p:nvPicPr>
        <p:blipFill>
          <a:blip r:embed="rId2"/>
          <a:stretch>
            <a:fillRect/>
          </a:stretch>
        </p:blipFill>
        <p:spPr>
          <a:xfrm>
            <a:off x="7744894" y="2732448"/>
            <a:ext cx="3666203" cy="2447012"/>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875763" y="3078791"/>
            <a:ext cx="6606862" cy="1754326"/>
          </a:xfrm>
          <a:prstGeom prst="rect">
            <a:avLst/>
          </a:prstGeom>
          <a:solidFill>
            <a:srgbClr val="FFFFFF"/>
          </a:solidFill>
          <a:ln>
            <a:solidFill>
              <a:srgbClr val="FFFFFF">
                <a:alpha val="60000"/>
              </a:srgb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buClr>
                <a:schemeClr val="accent4">
                  <a:lumMod val="60000"/>
                  <a:lumOff val="40000"/>
                </a:schemeClr>
              </a:buClr>
            </a:pPr>
            <a:r>
              <a:rPr lang="es-ES_tradnl" b="1" dirty="0"/>
              <a:t>La actividad más importante que organizamos es el Concurso Nacional de la OMM. En noviembre pasado se celebró en Guadalajara, Jalisco la edición </a:t>
            </a:r>
            <a:r>
              <a:rPr lang="es-ES_tradnl" b="1" dirty="0" err="1"/>
              <a:t>nú</a:t>
            </a:r>
            <a:r>
              <a:rPr lang="it-IT" b="1" dirty="0"/>
              <a:t>mero 2</a:t>
            </a:r>
            <a:r>
              <a:rPr lang="es-ES_tradnl" b="1" dirty="0"/>
              <a:t>9, donde asistieron 196 alumnos que representaron a los 32 estados de M</a:t>
            </a:r>
            <a:r>
              <a:rPr lang="fr-FR" b="1" dirty="0"/>
              <a:t>é</a:t>
            </a:r>
            <a:r>
              <a:rPr lang="pt-PT" b="1" dirty="0"/>
              <a:t>xico. </a:t>
            </a:r>
            <a:endParaRPr lang="es-MX" b="1" dirty="0"/>
          </a:p>
          <a:p>
            <a:pPr>
              <a:buClr>
                <a:schemeClr val="accent4">
                  <a:lumMod val="60000"/>
                  <a:lumOff val="40000"/>
                </a:schemeClr>
              </a:buClr>
            </a:pPr>
            <a:endParaRPr lang="es-MX" dirty="0" smtClean="0">
              <a:solidFill>
                <a:schemeClr val="bg1"/>
              </a:solidFill>
            </a:endParaRPr>
          </a:p>
        </p:txBody>
      </p:sp>
      <p:sp>
        <p:nvSpPr>
          <p:cNvPr id="13"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37955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31009" y="2279117"/>
            <a:ext cx="11233464" cy="3416320"/>
          </a:xfrm>
          <a:prstGeom prst="rect">
            <a:avLst/>
          </a:prstGeom>
          <a:solidFill>
            <a:srgbClr val="FFFFFF"/>
          </a:solidFill>
          <a:ln>
            <a:solidFill>
              <a:srgbClr val="FFFFFF">
                <a:alpha val="6000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2400" b="1" dirty="0"/>
              <a:t>El Coordinador General de los Entrenamientos es Marco Antonio Figueroa, el trabajo se divide en 4 áreas que son y tienen por responsables a</a:t>
            </a:r>
            <a:r>
              <a:rPr lang="es-ES_tradnl" sz="2400" b="1" dirty="0" smtClean="0"/>
              <a:t>:</a:t>
            </a:r>
          </a:p>
          <a:p>
            <a:endParaRPr lang="es-MX" sz="2400" b="1" dirty="0"/>
          </a:p>
          <a:p>
            <a:pPr marL="342900" indent="-342900">
              <a:buFont typeface="Arial" panose="020B0604020202020204" pitchFamily="34" charset="0"/>
              <a:buChar char="•"/>
            </a:pPr>
            <a:r>
              <a:rPr lang="es-ES_tradnl" sz="2400" b="1" dirty="0"/>
              <a:t>Á</a:t>
            </a:r>
            <a:r>
              <a:rPr lang="nl-NL" sz="2400" b="1" dirty="0"/>
              <a:t>lgebra, </a:t>
            </a:r>
            <a:r>
              <a:rPr lang="es-ES_tradnl" sz="2400" b="1" dirty="0"/>
              <a:t>José Antonio Gómez </a:t>
            </a:r>
            <a:r>
              <a:rPr lang="es-ES_tradnl" sz="2400" b="1" dirty="0" smtClean="0"/>
              <a:t>Ortega</a:t>
            </a:r>
          </a:p>
          <a:p>
            <a:pPr marL="342900" indent="-342900">
              <a:buFont typeface="Arial" panose="020B0604020202020204" pitchFamily="34" charset="0"/>
              <a:buChar char="•"/>
            </a:pPr>
            <a:r>
              <a:rPr lang="it-IT" sz="2400" b="1" dirty="0" smtClean="0"/>
              <a:t>Combinatoria</a:t>
            </a:r>
            <a:r>
              <a:rPr lang="it-IT" sz="2400" b="1" dirty="0"/>
              <a:t>, David </a:t>
            </a:r>
            <a:r>
              <a:rPr lang="it-IT" sz="2400" b="1" dirty="0" smtClean="0"/>
              <a:t>Torres</a:t>
            </a:r>
            <a:endParaRPr lang="es-MX" sz="2400" b="1" dirty="0"/>
          </a:p>
          <a:p>
            <a:pPr marL="342900" indent="-342900">
              <a:buFont typeface="Arial" panose="020B0604020202020204" pitchFamily="34" charset="0"/>
              <a:buChar char="•"/>
            </a:pPr>
            <a:r>
              <a:rPr lang="de-DE" sz="2400" b="1" dirty="0" smtClean="0"/>
              <a:t>Geometr</a:t>
            </a:r>
            <a:r>
              <a:rPr lang="es-ES_tradnl" sz="2400" b="1" dirty="0" err="1"/>
              <a:t>ía</a:t>
            </a:r>
            <a:r>
              <a:rPr lang="es-ES_tradnl" sz="2400" b="1" dirty="0"/>
              <a:t>, Luis Eduardo </a:t>
            </a:r>
            <a:r>
              <a:rPr lang="es-ES_tradnl" sz="2400" b="1" dirty="0" smtClean="0"/>
              <a:t>García</a:t>
            </a:r>
            <a:endParaRPr lang="es-MX" sz="2400" b="1" dirty="0"/>
          </a:p>
          <a:p>
            <a:pPr marL="342900" indent="-342900">
              <a:buFont typeface="Arial" panose="020B0604020202020204" pitchFamily="34" charset="0"/>
              <a:buChar char="•"/>
            </a:pPr>
            <a:r>
              <a:rPr lang="es-ES_tradnl" sz="2400" b="1" dirty="0" smtClean="0"/>
              <a:t>Teoría </a:t>
            </a:r>
            <a:r>
              <a:rPr lang="es-ES_tradnl" sz="2400" b="1" dirty="0"/>
              <a:t>de Números, Julio César Díaz Calderón</a:t>
            </a:r>
            <a:endParaRPr lang="es-MX" sz="2400" b="1" dirty="0"/>
          </a:p>
          <a:p>
            <a:r>
              <a:rPr lang="es-ES_tradnl" sz="2400" b="1" dirty="0"/>
              <a:t> </a:t>
            </a:r>
            <a:endParaRPr lang="es-MX" sz="2400" b="1" dirty="0"/>
          </a:p>
          <a:p>
            <a:r>
              <a:rPr lang="es-ES_tradnl" sz="2400" b="1" dirty="0"/>
              <a:t>El responsable de la IMC es Hugo Villanueva Méndez</a:t>
            </a:r>
            <a:endParaRPr lang="es-MX" sz="24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132036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50252" y="1605763"/>
            <a:ext cx="9471847" cy="3785652"/>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a:t>Actividades Académicas</a:t>
            </a:r>
            <a:endParaRPr lang="es-MX" sz="2000" dirty="0"/>
          </a:p>
          <a:p>
            <a:r>
              <a:rPr lang="es-ES_tradnl" sz="2000" dirty="0"/>
              <a:t> </a:t>
            </a:r>
            <a:endParaRPr lang="es-MX" sz="2000" dirty="0"/>
          </a:p>
          <a:p>
            <a:pPr marL="342900" lvl="0" indent="-342900" fontAlgn="base">
              <a:buFont typeface="Arial" panose="020B0604020202020204" pitchFamily="34" charset="0"/>
              <a:buChar char="•"/>
            </a:pPr>
            <a:r>
              <a:rPr lang="es-ES_tradnl" sz="2000" b="1" dirty="0"/>
              <a:t>México es sede de la APMO por los siguientes tres </a:t>
            </a:r>
            <a:r>
              <a:rPr lang="es-ES_tradnl" sz="2000" b="1" dirty="0" smtClean="0"/>
              <a:t>años.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re-imprimieron 5 títulos de los Cuadernos de </a:t>
            </a:r>
            <a:r>
              <a:rPr lang="es-ES_tradnl" sz="2000" b="1" dirty="0" smtClean="0"/>
              <a:t>Olimpiadas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siguió con el trabajo de la revista </a:t>
            </a:r>
            <a:r>
              <a:rPr lang="es-ES_tradnl" sz="2000" b="1" dirty="0" err="1"/>
              <a:t>Tzaloa</a:t>
            </a:r>
            <a:r>
              <a:rPr lang="es-ES_tradnl" sz="2000" b="1" dirty="0"/>
              <a:t> y del folleto </a:t>
            </a:r>
            <a:r>
              <a:rPr lang="es-ES_tradnl" sz="2000" b="1" dirty="0" smtClean="0"/>
              <a:t>introductorio.</a:t>
            </a:r>
            <a:endParaRPr lang="es-MX" sz="2000" b="1" dirty="0"/>
          </a:p>
          <a:p>
            <a:pPr marL="342900" lvl="0" indent="-342900" fontAlgn="base">
              <a:buFont typeface="Arial" panose="020B0604020202020204" pitchFamily="34" charset="0"/>
              <a:buChar char="•"/>
            </a:pPr>
            <a:r>
              <a:rPr lang="es-ES_tradnl" sz="2000" b="1" dirty="0" smtClean="0"/>
              <a:t>El </a:t>
            </a:r>
            <a:r>
              <a:rPr lang="es-ES_tradnl" sz="2000" b="1" dirty="0"/>
              <a:t>comité nacional envío a los Estados tres exámenes para el uso en sus procesos </a:t>
            </a:r>
            <a:r>
              <a:rPr lang="es-ES_tradnl" sz="2000" b="1" dirty="0" smtClean="0"/>
              <a:t>selectivos.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organizó el curso de Entrenadores, en Pachuca Hidalgo. </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tiene planeado un entrenamiento conjunto con Canadá en el BIRS Oaxaca, previo a la IMO en </a:t>
            </a:r>
            <a:r>
              <a:rPr lang="es-ES_tradnl" sz="2000" b="1" dirty="0" smtClean="0"/>
              <a:t>Brasil.</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organizaron 4 Concursos Regionales, como preparación de los Estados rumbo al Concurso Regional.</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14664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348186"/>
            <a:ext cx="9471847" cy="4401205"/>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a:t>Actividades de Difusión</a:t>
            </a:r>
            <a:endParaRPr lang="es-MX" sz="2000" dirty="0"/>
          </a:p>
          <a:p>
            <a:r>
              <a:rPr lang="es-ES_tradnl" sz="2000" dirty="0"/>
              <a:t> </a:t>
            </a:r>
            <a:endParaRPr lang="es-MX" sz="2000" dirty="0"/>
          </a:p>
          <a:p>
            <a:pPr marL="342900" lvl="0" indent="-342900" fontAlgn="base">
              <a:buFont typeface="Arial" panose="020B0604020202020204" pitchFamily="34" charset="0"/>
              <a:buChar char="•"/>
            </a:pPr>
            <a:r>
              <a:rPr lang="es-ES_tradnl" sz="2000" b="1" dirty="0"/>
              <a:t>Se tiene ya un convenio entre la SMM y el Instituto de Matemáticas de la UNAM, para la publicación de los Cuadernos de </a:t>
            </a:r>
            <a:r>
              <a:rPr lang="es-ES_tradnl" sz="2000" b="1" dirty="0" smtClean="0"/>
              <a:t>Olimpiadas.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ha aumentado considerablemente la difusión de las actividades y resultados de la OMM, en la prensa escrita y digital. Nuestros alumnos han recibidos varias invitaciones a entrevistas de radio y </a:t>
            </a:r>
            <a:r>
              <a:rPr lang="es-ES_tradnl" sz="2000" b="1" dirty="0" smtClean="0"/>
              <a:t>televisión.</a:t>
            </a:r>
            <a:endParaRPr lang="es-MX" sz="2000" b="1" dirty="0"/>
          </a:p>
          <a:p>
            <a:pPr marL="342900" lvl="0" indent="-342900" fontAlgn="base">
              <a:buFont typeface="Arial" panose="020B0604020202020204" pitchFamily="34" charset="0"/>
              <a:buChar char="•"/>
            </a:pPr>
            <a:r>
              <a:rPr lang="es-ES_tradnl" sz="2000" b="1" dirty="0" smtClean="0"/>
              <a:t>Cada </a:t>
            </a:r>
            <a:r>
              <a:rPr lang="es-ES_tradnl" sz="2000" b="1" dirty="0"/>
              <a:t>mes se elabora un boletín con las actividades del mes, el cual se envía a todos los </a:t>
            </a:r>
            <a:r>
              <a:rPr lang="es-ES_tradnl" sz="2000" b="1" dirty="0" smtClean="0"/>
              <a:t>Estados.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tienen varios alumnos ex-olímpicos becados por diferentes instituciones. </a:t>
            </a:r>
            <a:endParaRPr lang="es-MX" sz="2000" b="1" dirty="0"/>
          </a:p>
          <a:p>
            <a:pPr marL="342900" lvl="0" indent="-342900" fontAlgn="base">
              <a:buFont typeface="Arial" panose="020B0604020202020204" pitchFamily="34" charset="0"/>
              <a:buChar char="•"/>
            </a:pPr>
            <a:r>
              <a:rPr lang="pt-PT" sz="2000" b="1" dirty="0" smtClean="0"/>
              <a:t>La </a:t>
            </a:r>
            <a:r>
              <a:rPr lang="pt-PT" sz="2000" b="1" dirty="0"/>
              <a:t>OMM particip</a:t>
            </a:r>
            <a:r>
              <a:rPr lang="es-ES_tradnl" sz="2000" b="1" dirty="0" err="1"/>
              <a:t>ó</a:t>
            </a:r>
            <a:r>
              <a:rPr lang="es-ES_tradnl" sz="2000" b="1" dirty="0"/>
              <a:t> en el foro de consulta sobre contenidos curriculares de </a:t>
            </a:r>
            <a:r>
              <a:rPr lang="es-ES_tradnl" sz="2000" b="1" dirty="0" err="1"/>
              <a:t>educació</a:t>
            </a:r>
            <a:r>
              <a:rPr lang="it-IT" sz="2000" b="1" dirty="0"/>
              <a:t>n media superior</a:t>
            </a:r>
            <a:r>
              <a:rPr lang="es-ES_tradnl" sz="2000" b="1" dirty="0"/>
              <a:t>. Esta participación fue gracias a la </a:t>
            </a:r>
            <a:r>
              <a:rPr lang="es-ES_tradnl" sz="2000" b="1" dirty="0" err="1"/>
              <a:t>invitació</a:t>
            </a:r>
            <a:r>
              <a:rPr lang="fr-FR" sz="2000" b="1" dirty="0"/>
              <a:t>n de la SEP a </a:t>
            </a:r>
            <a:r>
              <a:rPr lang="fr-FR" sz="2000" b="1" dirty="0" err="1"/>
              <a:t>través</a:t>
            </a:r>
            <a:r>
              <a:rPr lang="fr-FR" sz="2000" b="1" dirty="0"/>
              <a:t> de la SMM.</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239639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60076" y="1361065"/>
            <a:ext cx="9471847" cy="5324535"/>
          </a:xfrm>
          <a:prstGeom prst="rect">
            <a:avLst/>
          </a:prstGeom>
          <a:solidFill>
            <a:srgbClr val="FFFFFF"/>
          </a:solidFill>
          <a:ln>
            <a:solidFill>
              <a:srgbClr val="FFFFFF">
                <a:alpha val="60000"/>
              </a:srgb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_tradnl" sz="2000" b="1" dirty="0" smtClean="0"/>
              <a:t>Organización</a:t>
            </a:r>
          </a:p>
          <a:p>
            <a:endParaRPr lang="es-MX" sz="2000" dirty="0"/>
          </a:p>
          <a:p>
            <a:pPr marL="342900" lvl="0" indent="-342900" fontAlgn="base">
              <a:buFont typeface="Arial" panose="020B0604020202020204" pitchFamily="34" charset="0"/>
              <a:buChar char="•"/>
            </a:pPr>
            <a:r>
              <a:rPr lang="es-ES_tradnl" sz="2000" b="1" dirty="0"/>
              <a:t>Del 6 al 11 de noviembre se llevará a cabo el 30 Concurso Nacional de la OMM, en Acapulco </a:t>
            </a:r>
            <a:r>
              <a:rPr lang="es-ES_tradnl" sz="2000" b="1" dirty="0" smtClean="0"/>
              <a:t>Guerrero.</a:t>
            </a:r>
            <a:endParaRPr lang="es-MX" sz="2000" b="1" dirty="0"/>
          </a:p>
          <a:p>
            <a:pPr marL="342900" lvl="0" indent="-342900" fontAlgn="base">
              <a:buFont typeface="Arial" panose="020B0604020202020204" pitchFamily="34" charset="0"/>
              <a:buChar char="•"/>
            </a:pPr>
            <a:r>
              <a:rPr lang="es-ES_tradnl" sz="2000" b="1" dirty="0" smtClean="0"/>
              <a:t>Durante </a:t>
            </a:r>
            <a:r>
              <a:rPr lang="es-ES_tradnl" sz="2000" b="1" dirty="0"/>
              <a:t>este Congreso nacional de la SMM, estaremos llevando a cabo un sesión especial de los 30 años de la OMM, al cual están todos </a:t>
            </a:r>
            <a:r>
              <a:rPr lang="es-ES_tradnl" sz="2000" b="1" dirty="0" smtClean="0"/>
              <a:t>invitados.</a:t>
            </a:r>
            <a:endParaRPr lang="es-MX" sz="2000" b="1" dirty="0"/>
          </a:p>
          <a:p>
            <a:pPr marL="342900" lvl="0" indent="-342900" fontAlgn="base">
              <a:buFont typeface="Arial" panose="020B0604020202020204" pitchFamily="34" charset="0"/>
              <a:buChar char="•"/>
            </a:pPr>
            <a:r>
              <a:rPr lang="es-ES_tradnl" sz="2000" b="1" dirty="0" smtClean="0"/>
              <a:t>Del </a:t>
            </a:r>
            <a:r>
              <a:rPr lang="es-ES_tradnl" sz="2000" b="1" dirty="0"/>
              <a:t>18 al 20 de marzo se llevó a cabo el Curso de Entrenadores, en el CEUNI, en Pachuca Hidalgo, con la participación de alrededor de 40 personas, el tema fue </a:t>
            </a:r>
            <a:r>
              <a:rPr lang="es-ES_tradnl" sz="2000" b="1" dirty="0" smtClean="0"/>
              <a:t>Geometría.</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tienen y se han tenido apoyos durante el año,  del Instituto de Matemáticas de la UNAM, CONACYT, SMM, SEP, </a:t>
            </a:r>
            <a:r>
              <a:rPr lang="es-ES_tradnl" sz="2000" b="1" dirty="0" smtClean="0"/>
              <a:t>UNETE.</a:t>
            </a:r>
            <a:endParaRPr lang="es-MX" sz="2000" b="1" dirty="0"/>
          </a:p>
          <a:p>
            <a:pPr marL="342900" lvl="0" indent="-342900" fontAlgn="base">
              <a:buFont typeface="Arial" panose="020B0604020202020204" pitchFamily="34" charset="0"/>
              <a:buChar char="•"/>
            </a:pPr>
            <a:r>
              <a:rPr lang="es-ES_tradnl" sz="2000" b="1" dirty="0" smtClean="0"/>
              <a:t>Nuevo </a:t>
            </a:r>
            <a:r>
              <a:rPr lang="es-ES_tradnl" sz="2000" b="1" dirty="0"/>
              <a:t>comité editorial de los Cuadernos de </a:t>
            </a:r>
            <a:r>
              <a:rPr lang="es-ES_tradnl" sz="2000" b="1" dirty="0" smtClean="0"/>
              <a:t>Olimpiadas.</a:t>
            </a:r>
            <a:endParaRPr lang="es-MX" sz="2000" b="1" dirty="0"/>
          </a:p>
          <a:p>
            <a:pPr marL="342900" lvl="0" indent="-342900" fontAlgn="base">
              <a:buFont typeface="Arial" panose="020B0604020202020204" pitchFamily="34" charset="0"/>
              <a:buChar char="•"/>
            </a:pPr>
            <a:r>
              <a:rPr lang="es-ES_tradnl" sz="2000" b="1" dirty="0" smtClean="0"/>
              <a:t>Se </a:t>
            </a:r>
            <a:r>
              <a:rPr lang="es-ES_tradnl" sz="2000" b="1" dirty="0"/>
              <a:t>formalizó un  convenio de colaboración entre COPOCYT (Consejo Potosino de Ciencia y Tecnología) y la OMM. La OMM tendrá presencia, por medio de este proyecto, en todas las escuelas Primarias del Estado de San Luis Potosí, a nivel 5to año de primaria</a:t>
            </a:r>
            <a:r>
              <a:rPr lang="es-ES_tradnl" sz="2000" b="1" dirty="0" smtClean="0"/>
              <a:t>.</a:t>
            </a:r>
            <a:endParaRPr lang="es-MX" sz="2000" b="1" dirty="0"/>
          </a:p>
        </p:txBody>
      </p:sp>
      <p:sp>
        <p:nvSpPr>
          <p:cNvPr id="7" name="Título 1"/>
          <p:cNvSpPr>
            <a:spLocks noGrp="1"/>
          </p:cNvSpPr>
          <p:nvPr>
            <p:ph type="ctrTitle"/>
          </p:nvPr>
        </p:nvSpPr>
        <p:spPr>
          <a:xfrm>
            <a:off x="0" y="51620"/>
            <a:ext cx="12192000" cy="773906"/>
          </a:xfrm>
        </p:spPr>
        <p:txBody>
          <a:bodyPr>
            <a:normAutofit/>
          </a:bodyPr>
          <a:lstStyle/>
          <a:p>
            <a:r>
              <a:rPr lang="es-MX" sz="3200" dirty="0" smtClean="0">
                <a:solidFill>
                  <a:schemeClr val="accent5">
                    <a:lumMod val="50000"/>
                  </a:schemeClr>
                </a:solidFill>
              </a:rPr>
              <a:t>Olimpiada mexicana de matemáticas</a:t>
            </a:r>
            <a:endParaRPr lang="es-MX" sz="3200" dirty="0">
              <a:solidFill>
                <a:schemeClr val="accent5">
                  <a:lumMod val="50000"/>
                </a:schemeClr>
              </a:solidFill>
            </a:endParaRPr>
          </a:p>
        </p:txBody>
      </p:sp>
    </p:spTree>
    <p:extLst>
      <p:ext uri="{BB962C8B-B14F-4D97-AF65-F5344CB8AC3E}">
        <p14:creationId xmlns:p14="http://schemas.microsoft.com/office/powerpoint/2010/main" val="394254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1064</TotalTime>
  <Words>1123</Words>
  <Application>Microsoft Office PowerPoint</Application>
  <PresentationFormat>Panorámica</PresentationFormat>
  <Paragraphs>371</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 Unicode MS</vt:lpstr>
      <vt:lpstr>Arial</vt:lpstr>
      <vt:lpstr>Calibri</vt:lpstr>
      <vt:lpstr>Cambria</vt:lpstr>
      <vt:lpstr>Century Gothic</vt:lpstr>
      <vt:lpstr>Times New Roman</vt:lpstr>
      <vt:lpstr>Wingdings 3</vt:lpstr>
      <vt:lpstr>Sector</vt:lpstr>
      <vt:lpstr>Presentación de PowerPoint</vt:lpstr>
      <vt:lpstr>Olimpiada mexicana de matemáticas</vt:lpstr>
      <vt:lpstr>Presentación de PowerPoint</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Olimpiada mexicana de matemáticas</vt:lpstr>
      <vt:lpstr>Presentación de PowerPoint</vt:lpstr>
      <vt:lpstr>Olimpiada mexicana de matemáticas</vt:lpstr>
      <vt:lpstr>Olimpiada mexicana de matemáticas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Rogelio Valdez</dc:creator>
  <cp:lastModifiedBy>Rogelio Valdez</cp:lastModifiedBy>
  <cp:revision>72</cp:revision>
  <dcterms:created xsi:type="dcterms:W3CDTF">2016-05-17T02:06:40Z</dcterms:created>
  <dcterms:modified xsi:type="dcterms:W3CDTF">2016-10-27T05:31:09Z</dcterms:modified>
</cp:coreProperties>
</file>